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85" r:id="rId2"/>
  </p:sldMasterIdLst>
  <p:notesMasterIdLst>
    <p:notesMasterId r:id="rId20"/>
  </p:notesMasterIdLst>
  <p:handoutMasterIdLst>
    <p:handoutMasterId r:id="rId21"/>
  </p:handoutMasterIdLst>
  <p:sldIdLst>
    <p:sldId id="325" r:id="rId3"/>
    <p:sldId id="326" r:id="rId4"/>
    <p:sldId id="323" r:id="rId5"/>
    <p:sldId id="322" r:id="rId6"/>
    <p:sldId id="327" r:id="rId7"/>
    <p:sldId id="305" r:id="rId8"/>
    <p:sldId id="315" r:id="rId9"/>
    <p:sldId id="307" r:id="rId10"/>
    <p:sldId id="316" r:id="rId11"/>
    <p:sldId id="308" r:id="rId12"/>
    <p:sldId id="317" r:id="rId13"/>
    <p:sldId id="328" r:id="rId14"/>
    <p:sldId id="321" r:id="rId15"/>
    <p:sldId id="320" r:id="rId16"/>
    <p:sldId id="329" r:id="rId17"/>
    <p:sldId id="312" r:id="rId18"/>
    <p:sldId id="311" r:id="rId19"/>
  </p:sldIdLst>
  <p:sldSz cx="12192000" cy="6858000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52" userDrawn="1">
          <p15:clr>
            <a:srgbClr val="A4A3A4"/>
          </p15:clr>
        </p15:guide>
        <p15:guide id="2" pos="7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gne Bohm" initials="SB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000000"/>
    <a:srgbClr val="35E3F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11" autoAdjust="0"/>
    <p:restoredTop sz="80495" autoAdjust="0"/>
  </p:normalViewPr>
  <p:slideViewPr>
    <p:cSldViewPr snapToGrid="0">
      <p:cViewPr varScale="1">
        <p:scale>
          <a:sx n="68" d="100"/>
          <a:sy n="68" d="100"/>
        </p:scale>
        <p:origin x="-1104" y="-72"/>
      </p:cViewPr>
      <p:guideLst>
        <p:guide orient="horz" pos="752"/>
        <p:guide pos="778"/>
      </p:guideLst>
    </p:cSldViewPr>
  </p:slideViewPr>
  <p:outlineViewPr>
    <p:cViewPr>
      <p:scale>
        <a:sx n="33" d="100"/>
        <a:sy n="33" d="100"/>
      </p:scale>
      <p:origin x="0" y="420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48" d="100"/>
          <a:sy n="148" d="100"/>
        </p:scale>
        <p:origin x="5160" y="2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B7208-92AD-E142-83DB-7C076C9FD3F2}" type="datetimeFigureOut">
              <a:rPr lang="da-DK" smtClean="0"/>
              <a:t>26-02-2019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94025-CFE5-0143-9E4A-6ECDDAA34B4D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44059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6CDE4-60F1-4BBD-A57F-6F1F6E3D1200}" type="datetimeFigureOut">
              <a:rPr lang="da-DK" smtClean="0"/>
              <a:t>26-02-2019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E0795-81AF-489A-9A37-F3A7D904AD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515711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u.dk/modul/pr&#230;sentationer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u.dk/modul/pr&#230;sentationer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at kunne afspille de film, som er indlagt i denne PowerPoint-præsentation, skal præsentationen vises i fuld skærm. Hvis I har problemer med at se filmene, kan de også afspilles via dette link: </a:t>
            </a:r>
            <a:r>
              <a:rPr lang="da-D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http://www.emu.dk/modul/præsentationer</a:t>
            </a:r>
            <a:r>
              <a:rPr lang="da-D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 opmærksom på, at afspilning af filmene kræver internet.*</a:t>
            </a:r>
          </a:p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902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på play-ikonet, og du bliver ført videre til YouTube, hvor filmen skal ses.</a:t>
            </a:r>
            <a:endParaRPr lang="da-DK" dirty="0" smtClean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713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på play-ikonet, og du bliver ført videre til YouTube, hvor filmen skal ses.</a:t>
            </a:r>
            <a:endParaRPr lang="da-DK" dirty="0" smtClean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664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*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filmene i denne præsentation skal vises et sted uden internetforbindelse, </a:t>
            </a:r>
            <a:r>
              <a:rPr lang="da-DK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det nødvendigt at gemme videofilerne i en mappe på computeren eller på en USB-stik. Videofilerne kan downloades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dette link: </a:t>
            </a:r>
            <a:r>
              <a:rPr lang="da-D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http://www.emu.dk/modul/præsentationer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vigtigt, at videofilerne gemmes i den samme mappe, som du har gemt PowerPoint-præsentationen, da videoafspilning i nogle versioner af PowerPoint kun fungerer, hvis både præsentationen og videofilerne ligger i samme mappe.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Højreklik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de enkelte ”videoforsider” i præsentationen og vælg ”Rediger link”. I dialogboksen, der kommer frem, vælges den videofil, der ligger sammen med PowerPoint-filen. Klik på ”OK” og gem PowerPoint-præsentationen. Begge filer kan kopieres til en USB-stik, som kan bruge, hvis man skal holde oplæg på steder uden internet. Vær opmærksom på, at linket til YouTube-film gemt lokalt kun virker, når præsentationen afspilles.</a:t>
            </a:r>
          </a:p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147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4121" y="813600"/>
            <a:ext cx="10366679" cy="902134"/>
          </a:xfrm>
        </p:spPr>
        <p:txBody>
          <a:bodyPr/>
          <a:lstStyle>
            <a:lvl1pPr>
              <a:defRPr>
                <a:latin typeface="SegoeUIB" charset="0"/>
                <a:ea typeface="SegoeUIB" charset="0"/>
                <a:cs typeface="SegoeUIB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charset="0"/>
                <a:ea typeface="Segoe UI" charset="0"/>
                <a:cs typeface="Segoe UI" charset="0"/>
              </a:defRPr>
            </a:lvl1pPr>
          </a:lstStyle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UI" charset="0"/>
                <a:ea typeface="SegoeUI" charset="0"/>
                <a:cs typeface="SegoeUI" charset="0"/>
              </a:defRPr>
            </a:lvl1pPr>
          </a:lstStyle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UIB" charset="0"/>
                <a:ea typeface="SegoeUIB" charset="0"/>
                <a:cs typeface="SegoeUIB" charset="0"/>
              </a:defRPr>
            </a:lvl1pPr>
          </a:lstStyle>
          <a:p>
            <a:fld id="{61A7DA12-F1F9-43F2-A12A-1E9EF0E92BD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2"/>
          <p:cNvSpPr>
            <a:spLocks noGrp="1"/>
          </p:cNvSpPr>
          <p:nvPr>
            <p:ph idx="1"/>
          </p:nvPr>
        </p:nvSpPr>
        <p:spPr>
          <a:xfrm>
            <a:off x="1219200" y="2063227"/>
            <a:ext cx="10361600" cy="4176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>
                <a:latin typeface="SegoeUI" charset="0"/>
                <a:ea typeface="SegoeUI" charset="0"/>
                <a:cs typeface="SegoeUI" charset="0"/>
              </a:defRPr>
            </a:lvl1pPr>
            <a:lvl2pPr>
              <a:buClr>
                <a:schemeClr val="tx1"/>
              </a:buClr>
              <a:defRPr>
                <a:latin typeface="SegoeUI" charset="0"/>
                <a:ea typeface="SegoeUI" charset="0"/>
                <a:cs typeface="SegoeUI" charset="0"/>
              </a:defRPr>
            </a:lvl2pPr>
            <a:lvl3pPr>
              <a:buClr>
                <a:schemeClr val="tx1"/>
              </a:buClr>
              <a:defRPr>
                <a:latin typeface="SegoeUI" charset="0"/>
                <a:ea typeface="SegoeUI" charset="0"/>
                <a:cs typeface="SegoeUI" charset="0"/>
              </a:defRPr>
            </a:lvl3pPr>
            <a:lvl4pPr>
              <a:buClr>
                <a:schemeClr val="tx1"/>
              </a:buClr>
              <a:defRPr>
                <a:latin typeface="SegoeUI" charset="0"/>
                <a:ea typeface="SegoeUI" charset="0"/>
                <a:cs typeface="SegoeUI" charset="0"/>
              </a:defRPr>
            </a:lvl4pPr>
            <a:lvl5pPr>
              <a:buClr>
                <a:schemeClr val="tx1"/>
              </a:buClr>
              <a:defRPr>
                <a:latin typeface="SegoeUI" charset="0"/>
                <a:ea typeface="SegoeUI" charset="0"/>
                <a:cs typeface="SegoeUI" charset="0"/>
              </a:defRPr>
            </a:lvl5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3728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æt retn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å i dialo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å i dialo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ne Arn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isabe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sebe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vevalu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pædagogisk ledelse grundsk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2" y="116723"/>
            <a:ext cx="11927415" cy="6601968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8487866" y="7254000"/>
            <a:ext cx="2224343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19200" y="7254319"/>
            <a:ext cx="7200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768001" y="7254000"/>
            <a:ext cx="44612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UIB" charset="0"/>
                <a:ea typeface="SegoeUIB" charset="0"/>
                <a:cs typeface="SegoeUIB" charset="0"/>
              </a:defRPr>
            </a:lvl1pPr>
          </a:lstStyle>
          <a:p>
            <a:fld id="{4319825F-29BB-4732-BA9F-3E6DF890735E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1"/>
            <a:ext cx="1461511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Øvrige elem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15200"/>
            <a:ext cx="11932916" cy="628497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8487866" y="7242660"/>
            <a:ext cx="2224343" cy="144000"/>
          </a:xfrm>
        </p:spPr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19200" y="7254319"/>
            <a:ext cx="7200000" cy="14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Pædagogisk ledelse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768001" y="7254000"/>
            <a:ext cx="44612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19825F-29BB-4732-BA9F-3E6DF890735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medieklip 7"/>
          <p:cNvSpPr>
            <a:spLocks noGrp="1"/>
          </p:cNvSpPr>
          <p:nvPr>
            <p:ph type="media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Træk film til pladsholder, eller klik på symbol for at tilføje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pædagogisk ledelse E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605016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8487866" y="7242660"/>
            <a:ext cx="2224343" cy="144000"/>
          </a:xfrm>
        </p:spPr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19200" y="7254319"/>
            <a:ext cx="7200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768001" y="7254000"/>
            <a:ext cx="44612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19825F-29BB-4732-BA9F-3E6DF890735E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1"/>
            <a:ext cx="1461511" cy="2088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pædagogisk ledelse gymnasi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3" y="115824"/>
            <a:ext cx="11927413" cy="6601967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8487866" y="7254000"/>
            <a:ext cx="2224343" cy="144000"/>
          </a:xfrm>
        </p:spPr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19200" y="7254319"/>
            <a:ext cx="7200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768001" y="7254000"/>
            <a:ext cx="44612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19825F-29BB-4732-BA9F-3E6DF890735E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1"/>
            <a:ext cx="1461511" cy="2088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kning viser grundsk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kning viser EUD og gymnasi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væsentlige... grundsk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væsentlige... EUD og gymnasi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æt retn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21"/>
            <a:ext cx="846555" cy="1317600"/>
          </a:xfrm>
          <a:prstGeom prst="rect">
            <a:avLst/>
          </a:prstGeom>
        </p:spPr>
      </p:pic>
      <p:sp>
        <p:nvSpPr>
          <p:cNvPr id="7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219200" y="6533084"/>
            <a:ext cx="7200000" cy="130909"/>
          </a:xfrm>
        </p:spPr>
        <p:txBody>
          <a:bodyPr/>
          <a:lstStyle/>
          <a:p>
            <a:r>
              <a:rPr lang="da-DK" dirty="0"/>
              <a:t>Pædagogisk ledelse</a:t>
            </a:r>
          </a:p>
        </p:txBody>
      </p:sp>
      <p:sp>
        <p:nvSpPr>
          <p:cNvPr id="8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768001" y="6533084"/>
            <a:ext cx="446120" cy="130909"/>
          </a:xfrm>
        </p:spPr>
        <p:txBody>
          <a:bodyPr/>
          <a:lstStyle/>
          <a:p>
            <a:fld id="{61A7DA12-F1F9-43F2-A12A-1E9EF0E92BD7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5200"/>
            <a:ext cx="11932920" cy="628497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00"/>
            <a:ext cx="922264" cy="1317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547" y="127731"/>
            <a:ext cx="11930904" cy="6280269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214121" y="813994"/>
            <a:ext cx="10670116" cy="9021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219200" y="2063227"/>
            <a:ext cx="10361600" cy="4176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356457" y="6533084"/>
            <a:ext cx="2224343" cy="14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 i="0">
                <a:solidFill>
                  <a:schemeClr val="tx1"/>
                </a:solidFill>
                <a:latin typeface="SegoeUI" charset="0"/>
                <a:ea typeface="SegoeUI" charset="0"/>
                <a:cs typeface="SegoeUI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19200" y="6533084"/>
            <a:ext cx="7200000" cy="13090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SegoeUI" charset="0"/>
                <a:ea typeface="SegoeUI" charset="0"/>
                <a:cs typeface="SegoeUI" charset="0"/>
              </a:defRPr>
            </a:lvl1pPr>
          </a:lstStyle>
          <a:p>
            <a:r>
              <a:rPr lang="da-DK" dirty="0"/>
              <a:t>Pædagogisk ledelse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68001" y="6533084"/>
            <a:ext cx="446120" cy="13090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1" i="0">
                <a:solidFill>
                  <a:schemeClr val="tx1"/>
                </a:solidFill>
                <a:latin typeface="SegoeUIB" charset="0"/>
                <a:ea typeface="SegoeUIB" charset="0"/>
                <a:cs typeface="SegoeUIB" charset="0"/>
              </a:defRPr>
            </a:lvl1pPr>
          </a:lstStyle>
          <a:p>
            <a:fld id="{61A7DA12-F1F9-43F2-A12A-1E9EF0E92BD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kstboks 6"/>
          <p:cNvSpPr txBox="1">
            <a:spLocks noChangeAspect="1"/>
          </p:cNvSpPr>
          <p:nvPr/>
        </p:nvSpPr>
        <p:spPr>
          <a:xfrm>
            <a:off x="11107201" y="6346801"/>
            <a:ext cx="65" cy="2769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none" lIns="0" tIns="0" rIns="0" bIns="0" rtlCol="0">
            <a:spAutoFit/>
          </a:bodyPr>
          <a:lstStyle/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96192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i="0" kern="1200" spc="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2"/>
        </a:buClr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8163" indent="-2730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2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2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4738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2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7788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2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487866" y="6534000"/>
            <a:ext cx="2224343" cy="14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tx1"/>
                </a:solidFill>
                <a:latin typeface="SegoeUI" charset="0"/>
                <a:ea typeface="SegoeUI" charset="0"/>
                <a:cs typeface="SegoeUI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19200" y="6534000"/>
            <a:ext cx="720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SegoeUI" charset="0"/>
                <a:ea typeface="SegoeUI" charset="0"/>
                <a:cs typeface="SegoeUI" charset="0"/>
              </a:defRPr>
            </a:lvl1pPr>
          </a:lstStyle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68001" y="6534000"/>
            <a:ext cx="446120" cy="144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1">
                <a:solidFill>
                  <a:schemeClr val="tx1"/>
                </a:solidFill>
                <a:latin typeface="SegoeUIB" charset="0"/>
                <a:ea typeface="SegoeUIB" charset="0"/>
                <a:cs typeface="SegoeUIB" charset="0"/>
              </a:defRPr>
            </a:lvl1pPr>
          </a:lstStyle>
          <a:p>
            <a:fld id="{4319825F-29BB-4732-BA9F-3E6DF890735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kstboks 6"/>
          <p:cNvSpPr txBox="1">
            <a:spLocks noChangeAspect="1"/>
          </p:cNvSpPr>
          <p:nvPr/>
        </p:nvSpPr>
        <p:spPr>
          <a:xfrm>
            <a:off x="11107201" y="6346801"/>
            <a:ext cx="65" cy="276999"/>
          </a:xfrm>
          <a:prstGeom prst="rect">
            <a:avLst/>
          </a:prstGeom>
          <a:blipFill>
            <a:blip r:embed="rId23"/>
            <a:stretch>
              <a:fillRect/>
            </a:stretch>
          </a:blipFill>
        </p:spPr>
        <p:txBody>
          <a:bodyPr wrap="none" lIns="0" tIns="0" rIns="0" bIns="0" rtlCol="0">
            <a:spAutoFit/>
          </a:bodyPr>
          <a:lstStyle/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12106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4" r:id="rId2"/>
    <p:sldLayoutId id="2147483695" r:id="rId3"/>
    <p:sldLayoutId id="2147483690" r:id="rId4"/>
    <p:sldLayoutId id="2147483702" r:id="rId5"/>
    <p:sldLayoutId id="2147483696" r:id="rId6"/>
    <p:sldLayoutId id="2147483703" r:id="rId7"/>
    <p:sldLayoutId id="2147483688" r:id="rId8"/>
    <p:sldLayoutId id="2147483697" r:id="rId9"/>
    <p:sldLayoutId id="2147483689" r:id="rId10"/>
    <p:sldLayoutId id="2147483698" r:id="rId11"/>
    <p:sldLayoutId id="2147483687" r:id="rId12"/>
    <p:sldLayoutId id="2147483699" r:id="rId13"/>
    <p:sldLayoutId id="2147483704" r:id="rId14"/>
    <p:sldLayoutId id="2147483705" r:id="rId15"/>
    <p:sldLayoutId id="2147483706" r:id="rId16"/>
    <p:sldLayoutId id="2147483707" r:id="rId17"/>
    <p:sldLayoutId id="2147483700" r:id="rId18"/>
    <p:sldLayoutId id="2147483708" r:id="rId19"/>
    <p:sldLayoutId id="2147483691" r:id="rId20"/>
    <p:sldLayoutId id="2147483701" r:id="rId2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IkA64nQrj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nG57hW1nU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825F-29BB-4732-BA9F-3E6DF890735E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73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10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89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11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865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11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825F-29BB-4732-BA9F-3E6DF890735E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5" name="Billed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5359" cy="685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19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17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rial" charset="0"/>
                <a:ea typeface="Arial" charset="0"/>
                <a:cs typeface="Arial" charset="0"/>
              </a:rPr>
              <a:t>Denne slide er til eget brug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latin typeface="Arial" charset="0"/>
                <a:ea typeface="Arial" charset="0"/>
                <a:cs typeface="Arial" charset="0"/>
              </a:rPr>
              <a:t>I kan indsætte den tekst eller de billeder, </a:t>
            </a:r>
            <a:br>
              <a:rPr lang="da-DK" dirty="0">
                <a:latin typeface="Arial" charset="0"/>
                <a:ea typeface="Arial" charset="0"/>
                <a:cs typeface="Arial" charset="0"/>
              </a:rPr>
            </a:br>
            <a:r>
              <a:rPr lang="da-DK" dirty="0">
                <a:latin typeface="Arial" charset="0"/>
                <a:ea typeface="Arial" charset="0"/>
                <a:cs typeface="Arial" charset="0"/>
              </a:rPr>
              <a:t>I har brug for i jeres drøftelser af pædagogisk </a:t>
            </a:r>
            <a:r>
              <a:rPr lang="da-DK" dirty="0" smtClean="0">
                <a:latin typeface="Arial" charset="0"/>
                <a:ea typeface="Arial" charset="0"/>
                <a:cs typeface="Arial" charset="0"/>
              </a:rPr>
              <a:t>ledelse.</a:t>
            </a:r>
            <a:endParaRPr lang="da-DK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61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98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7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3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825F-29BB-4732-BA9F-3E6DF890735E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7" name="Billed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773"/>
            <a:ext cx="12195359" cy="685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845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33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43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8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DA12-F1F9-43F2-A12A-1E9EF0E92BD7}" type="slidenum">
              <a:rPr lang="da-DK" smtClean="0"/>
              <a:t>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Pædagogisk ledelse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897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kst_master">
  <a:themeElements>
    <a:clrScheme name="Brugerdefineret 10">
      <a:dk1>
        <a:srgbClr val="000000"/>
      </a:dk1>
      <a:lt1>
        <a:srgbClr val="FFFFFF"/>
      </a:lt1>
      <a:dk2>
        <a:srgbClr val="706F6F"/>
      </a:dk2>
      <a:lt2>
        <a:srgbClr val="E2E2E2"/>
      </a:lt2>
      <a:accent1>
        <a:srgbClr val="EA5045"/>
      </a:accent1>
      <a:accent2>
        <a:srgbClr val="AFAE82"/>
      </a:accent2>
      <a:accent3>
        <a:srgbClr val="80C2B2"/>
      </a:accent3>
      <a:accent4>
        <a:srgbClr val="EE6F5E"/>
      </a:accent4>
      <a:accent5>
        <a:srgbClr val="C1BF99"/>
      </a:accent5>
      <a:accent6>
        <a:srgbClr val="A0D3CA"/>
      </a:accent6>
      <a:hlink>
        <a:srgbClr val="5996D7"/>
      </a:hlink>
      <a:folHlink>
        <a:srgbClr val="6B59AB"/>
      </a:folHlink>
    </a:clrScheme>
    <a:fontScheme name="EVA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skabelon" id="{426849DE-CB89-4DFF-AC02-65886851B899}" vid="{FF1D3297-43C2-4DDD-BB14-F4153D973DB0}"/>
    </a:ext>
  </a:extLst>
</a:theme>
</file>

<file path=ppt/theme/theme2.xml><?xml version="1.0" encoding="utf-8"?>
<a:theme xmlns:a="http://schemas.openxmlformats.org/drawingml/2006/main" name="1_UU_PowerPoint">
  <a:themeElements>
    <a:clrScheme name="Brugerdefineret 10">
      <a:dk1>
        <a:srgbClr val="000000"/>
      </a:dk1>
      <a:lt1>
        <a:srgbClr val="FFFFFF"/>
      </a:lt1>
      <a:dk2>
        <a:srgbClr val="706F6F"/>
      </a:dk2>
      <a:lt2>
        <a:srgbClr val="E2E2E2"/>
      </a:lt2>
      <a:accent1>
        <a:srgbClr val="EA5045"/>
      </a:accent1>
      <a:accent2>
        <a:srgbClr val="AFAE82"/>
      </a:accent2>
      <a:accent3>
        <a:srgbClr val="80C2B2"/>
      </a:accent3>
      <a:accent4>
        <a:srgbClr val="EE6F5E"/>
      </a:accent4>
      <a:accent5>
        <a:srgbClr val="C1BF99"/>
      </a:accent5>
      <a:accent6>
        <a:srgbClr val="A0D3CA"/>
      </a:accent6>
      <a:hlink>
        <a:srgbClr val="5996D7"/>
      </a:hlink>
      <a:folHlink>
        <a:srgbClr val="6B59AB"/>
      </a:folHlink>
    </a:clrScheme>
    <a:fontScheme name="EVA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skabelon" id="{426849DE-CB89-4DFF-AC02-65886851B899}" vid="{FF1D3297-43C2-4DDD-BB14-F4153D973DB0}"/>
    </a:ext>
  </a:extLst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DAB skabelon</Template>
  <TotalTime>2516</TotalTime>
  <Words>231</Words>
  <Application>Microsoft Office PowerPoint</Application>
  <PresentationFormat>Brugerdefineret</PresentationFormat>
  <Paragraphs>45</Paragraphs>
  <Slides>17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Diastitler</vt:lpstr>
      </vt:variant>
      <vt:variant>
        <vt:i4>17</vt:i4>
      </vt:variant>
    </vt:vector>
  </HeadingPairs>
  <TitlesOfParts>
    <vt:vector size="19" baseType="lpstr">
      <vt:lpstr>Tekst_master</vt:lpstr>
      <vt:lpstr>1_UU_PowerPoint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Denne slide er til eget brug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Kathrine Raunkjær</dc:creator>
  <cp:lastModifiedBy>Katrine Tranberg-Hansen</cp:lastModifiedBy>
  <cp:revision>224</cp:revision>
  <cp:lastPrinted>2017-06-16T13:06:34Z</cp:lastPrinted>
  <dcterms:created xsi:type="dcterms:W3CDTF">2017-04-25T13:34:17Z</dcterms:created>
  <dcterms:modified xsi:type="dcterms:W3CDTF">2019-02-26T10:10:25Z</dcterms:modified>
</cp:coreProperties>
</file>