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9"/>
  </p:notesMasterIdLst>
  <p:sldIdLst>
    <p:sldId id="256" r:id="rId2"/>
    <p:sldId id="312" r:id="rId3"/>
    <p:sldId id="320" r:id="rId4"/>
    <p:sldId id="321" r:id="rId5"/>
    <p:sldId id="323" r:id="rId6"/>
    <p:sldId id="322" r:id="rId7"/>
    <p:sldId id="293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Skovgaard Koldig (THKO - Lektor - VI - AK)" initials="TSK(-L-V-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6" autoAdjust="0"/>
    <p:restoredTop sz="75874" autoAdjust="0"/>
  </p:normalViewPr>
  <p:slideViewPr>
    <p:cSldViewPr snapToGrid="0">
      <p:cViewPr>
        <p:scale>
          <a:sx n="62" d="100"/>
          <a:sy n="62" d="100"/>
        </p:scale>
        <p:origin x="-1608" y="-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8267B-7CDC-4845-AF39-C021807B5290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6F55D-DA0F-41F5-89FD-377F75767F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4207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6F55D-DA0F-41F5-89FD-377F75767FDA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7887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6F55D-DA0F-41F5-89FD-377F75767FDA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354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Hvor mange skal på de enkelte Workshops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C6F55D-DA0F-41F5-89FD-377F75767FDA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8728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8A2FE9E-DCAD-47D5-8AC9-1BD0D036ADB6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F9AA-2D18-4359-BE26-06CC3C6A3520}" type="slidenum">
              <a:rPr lang="da-DK" smtClean="0"/>
              <a:t>‹nr.›</a:t>
            </a:fld>
            <a:endParaRPr lang="da-D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72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FE9E-DCAD-47D5-8AC9-1BD0D036ADB6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F9AA-2D18-4359-BE26-06CC3C6A35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661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FE9E-DCAD-47D5-8AC9-1BD0D036ADB6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F9AA-2D18-4359-BE26-06CC3C6A3520}" type="slidenum">
              <a:rPr lang="da-DK" smtClean="0"/>
              <a:t>‹nr.›</a:t>
            </a:fld>
            <a:endParaRPr lang="da-DK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64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FE9E-DCAD-47D5-8AC9-1BD0D036ADB6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F9AA-2D18-4359-BE26-06CC3C6A35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57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FE9E-DCAD-47D5-8AC9-1BD0D036ADB6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F9AA-2D18-4359-BE26-06CC3C6A3520}" type="slidenum">
              <a:rPr lang="da-DK" smtClean="0"/>
              <a:t>‹nr.›</a:t>
            </a:fld>
            <a:endParaRPr lang="da-D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02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FE9E-DCAD-47D5-8AC9-1BD0D036ADB6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F9AA-2D18-4359-BE26-06CC3C6A35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980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FE9E-DCAD-47D5-8AC9-1BD0D036ADB6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F9AA-2D18-4359-BE26-06CC3C6A35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323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FE9E-DCAD-47D5-8AC9-1BD0D036ADB6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F9AA-2D18-4359-BE26-06CC3C6A35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647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FE9E-DCAD-47D5-8AC9-1BD0D036ADB6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F9AA-2D18-4359-BE26-06CC3C6A35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27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FE9E-DCAD-47D5-8AC9-1BD0D036ADB6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F9AA-2D18-4359-BE26-06CC3C6A35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73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FE9E-DCAD-47D5-8AC9-1BD0D036ADB6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F9AA-2D18-4359-BE26-06CC3C6A3520}" type="slidenum">
              <a:rPr lang="da-DK" smtClean="0"/>
              <a:t>‹nr.›</a:t>
            </a:fld>
            <a:endParaRPr lang="da-D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91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8A2FE9E-DCAD-47D5-8AC9-1BD0D036ADB6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F53F9AA-2D18-4359-BE26-06CC3C6A3520}" type="slidenum">
              <a:rPr lang="da-DK" smtClean="0"/>
              <a:t>‹nr.›</a:t>
            </a:fld>
            <a:endParaRPr lang="da-DK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97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086" y="4702629"/>
            <a:ext cx="7953829" cy="1618948"/>
          </a:xfrm>
        </p:spPr>
        <p:txBody>
          <a:bodyPr>
            <a:normAutofit/>
          </a:bodyPr>
          <a:lstStyle/>
          <a:p>
            <a:pPr algn="l"/>
            <a:r>
              <a:rPr lang="da-DK" b="1" dirty="0"/>
              <a:t/>
            </a:r>
            <a:br>
              <a:rPr lang="da-DK" b="1" dirty="0"/>
            </a:br>
            <a:r>
              <a:rPr lang="da-DK" b="1" dirty="0"/>
              <a:t>FIP Merkantil eux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082989" y="4702628"/>
            <a:ext cx="7512872" cy="2155371"/>
          </a:xfrm>
        </p:spPr>
        <p:txBody>
          <a:bodyPr>
            <a:normAutofit fontScale="92500" lnSpcReduction="10000"/>
          </a:bodyPr>
          <a:lstStyle/>
          <a:p>
            <a:r>
              <a:rPr lang="da-DK" sz="2400" dirty="0"/>
              <a:t>Birgitte Holm, fagkonsulent eud/eux</a:t>
            </a:r>
          </a:p>
          <a:p>
            <a:r>
              <a:rPr lang="da-DK" sz="2400" dirty="0"/>
              <a:t>Mikkel Krag </a:t>
            </a:r>
            <a:r>
              <a:rPr lang="da-DK" sz="2400" dirty="0" smtClean="0"/>
              <a:t>Brunvold, </a:t>
            </a:r>
            <a:r>
              <a:rPr lang="da-DK" sz="2400" dirty="0"/>
              <a:t>fagkonsulent afsætning HHX</a:t>
            </a:r>
          </a:p>
          <a:p>
            <a:r>
              <a:rPr lang="da-DK" sz="2400" dirty="0"/>
              <a:t>Jacob Værum </a:t>
            </a:r>
            <a:r>
              <a:rPr lang="da-DK" sz="2400" dirty="0" smtClean="0"/>
              <a:t>Johansen, </a:t>
            </a:r>
            <a:r>
              <a:rPr lang="da-DK" sz="2400" dirty="0"/>
              <a:t>lærer Campus Vejle</a:t>
            </a:r>
          </a:p>
          <a:p>
            <a:r>
              <a:rPr lang="da-DK" sz="2400" dirty="0"/>
              <a:t>Troels Finjord Højbjerg, </a:t>
            </a:r>
            <a:r>
              <a:rPr lang="da-DK" sz="2400" dirty="0" err="1"/>
              <a:t>fagkons</a:t>
            </a:r>
            <a:r>
              <a:rPr lang="da-DK" sz="2400" dirty="0"/>
              <a:t>. virksomhedsøkonomi HHX</a:t>
            </a:r>
          </a:p>
          <a:p>
            <a:r>
              <a:rPr lang="da-DK" sz="2400" dirty="0"/>
              <a:t>Louise </a:t>
            </a:r>
            <a:r>
              <a:rPr lang="da-DK" sz="2400" dirty="0" err="1"/>
              <a:t>Bomholtz</a:t>
            </a:r>
            <a:r>
              <a:rPr lang="da-DK" sz="2400" dirty="0"/>
              <a:t>, lærer erhvervsjura eux/hhx</a:t>
            </a:r>
          </a:p>
          <a:p>
            <a:r>
              <a:rPr lang="da-DK" sz="2400" dirty="0"/>
              <a:t>Claus Faber Timm, fagkonsulent hhx/eux</a:t>
            </a:r>
          </a:p>
        </p:txBody>
      </p:sp>
    </p:spTree>
    <p:extLst>
      <p:ext uri="{BB962C8B-B14F-4D97-AF65-F5344CB8AC3E}">
        <p14:creationId xmlns:p14="http://schemas.microsoft.com/office/powerpoint/2010/main" val="276573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Velkommen til FIP i merkantil eux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41830" y="1785257"/>
            <a:ext cx="10653484" cy="5072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  9.30-10.00	Ankomst og kaffe</a:t>
            </a:r>
          </a:p>
          <a:p>
            <a:r>
              <a:rPr lang="da-DK" dirty="0"/>
              <a:t>10.00-10.15	Velkomst, præsentationer og formål v Claus Faber Timm</a:t>
            </a:r>
          </a:p>
          <a:p>
            <a:r>
              <a:rPr lang="da-DK" dirty="0"/>
              <a:t>10.15 -10.45	Birgitte Holm og Claus Timm: Orientering om processen om de nye grundfag 		og samspillet med GYM-fagene. </a:t>
            </a:r>
          </a:p>
          <a:p>
            <a:r>
              <a:rPr lang="da-DK" dirty="0"/>
              <a:t>10.45 – 11.30	Orientering fra faglige udvalg (Uddannelsesnævnet) for merkantile 			uddannelser: De merkantile erhvervsuddannelser, profil, indhold og praktik. </a:t>
            </a:r>
          </a:p>
          <a:p>
            <a:r>
              <a:rPr lang="da-DK" dirty="0"/>
              <a:t>11.30 – 11.45	 ca. Pause</a:t>
            </a:r>
          </a:p>
          <a:p>
            <a:r>
              <a:rPr lang="da-DK" dirty="0"/>
              <a:t>11.45-12.30	ca. Hvordan når vi de faglige mål i en presset hverdag og med de nye 			erhvervsområdeforløb ved Jacob V. Johansen, Campus Vejle</a:t>
            </a:r>
          </a:p>
        </p:txBody>
      </p:sp>
    </p:spTree>
    <p:extLst>
      <p:ext uri="{BB962C8B-B14F-4D97-AF65-F5344CB8AC3E}">
        <p14:creationId xmlns:p14="http://schemas.microsoft.com/office/powerpoint/2010/main" val="1700032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BF65687-74D0-C741-A18A-47F42F83A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Program II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2DB5EBC7-BE51-4C41-8046-B97B0FAB6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49582"/>
            <a:ext cx="10301963" cy="4779818"/>
          </a:xfrm>
        </p:spPr>
        <p:txBody>
          <a:bodyPr>
            <a:normAutofit/>
          </a:bodyPr>
          <a:lstStyle/>
          <a:p>
            <a:r>
              <a:rPr lang="da-DK" dirty="0"/>
              <a:t>12.30-13.30 	Frokost</a:t>
            </a:r>
          </a:p>
          <a:p>
            <a:r>
              <a:rPr lang="da-DK" dirty="0"/>
              <a:t>13.30-15.00    Faglige workshops om fag og faglige udfordringer på eux ved </a:t>
            </a:r>
          </a:p>
          <a:p>
            <a:pPr marL="1728216" lvl="8" indent="-457200">
              <a:buFont typeface="+mj-lt"/>
              <a:buAutoNum type="arabicPeriod"/>
            </a:pPr>
            <a:r>
              <a:rPr lang="da-DK" sz="1600" dirty="0"/>
              <a:t>Afsætning (Mikkel Krag Brunvold/Jens </a:t>
            </a:r>
            <a:r>
              <a:rPr lang="da-DK" sz="1600" dirty="0" smtClean="0"/>
              <a:t>Sommer/Birgitte Holm</a:t>
            </a:r>
            <a:r>
              <a:rPr lang="da-DK" sz="1600" dirty="0"/>
              <a:t>)</a:t>
            </a:r>
          </a:p>
          <a:p>
            <a:pPr marL="1728216" lvl="8" indent="-457200">
              <a:buFont typeface="+mj-lt"/>
              <a:buAutoNum type="arabicPeriod"/>
            </a:pPr>
            <a:r>
              <a:rPr lang="da-DK" sz="1600" dirty="0"/>
              <a:t>Virksomhedsøkonomiske fag (Troels Findjord Højbjerg/Jacob </a:t>
            </a:r>
            <a:r>
              <a:rPr lang="da-DK" sz="1600" dirty="0" smtClean="0"/>
              <a:t>Værum Johansen)</a:t>
            </a:r>
            <a:endParaRPr lang="da-DK" sz="1600" dirty="0"/>
          </a:p>
          <a:p>
            <a:pPr marL="1728216" lvl="8" indent="-457200">
              <a:buFont typeface="+mj-lt"/>
              <a:buAutoNum type="arabicPeriod"/>
            </a:pPr>
            <a:r>
              <a:rPr lang="da-DK" sz="1600" dirty="0"/>
              <a:t>Andre merkantile fag (Erhvervsjura: Louise Holmgaard </a:t>
            </a:r>
            <a:r>
              <a:rPr lang="da-DK" sz="1600" dirty="0" err="1"/>
              <a:t>Bomholtz</a:t>
            </a:r>
            <a:r>
              <a:rPr lang="da-DK" sz="1600" dirty="0"/>
              <a:t>/IØ: Claus Faber Timm)</a:t>
            </a:r>
          </a:p>
          <a:p>
            <a:r>
              <a:rPr lang="da-DK" dirty="0"/>
              <a:t>15.00-15.15	Pause</a:t>
            </a:r>
          </a:p>
          <a:p>
            <a:r>
              <a:rPr lang="da-DK" dirty="0"/>
              <a:t>15.15-15.45 	Diskussion i plenum af erhvervsområdeprojektet i faglig belysning v. Jacob, 		Birgitte og Claus</a:t>
            </a:r>
          </a:p>
          <a:p>
            <a:r>
              <a:rPr lang="da-DK" dirty="0"/>
              <a:t>15.45-16.00	Afslutning, Alle</a:t>
            </a:r>
          </a:p>
        </p:txBody>
      </p:sp>
    </p:spTree>
    <p:extLst>
      <p:ext uri="{BB962C8B-B14F-4D97-AF65-F5344CB8AC3E}">
        <p14:creationId xmlns:p14="http://schemas.microsoft.com/office/powerpoint/2010/main" val="64981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7C0CD8D-E51A-2D4C-8BD6-2BB31940F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234779"/>
            <a:ext cx="9720072" cy="9144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Nyt </a:t>
            </a:r>
            <a:r>
              <a:rPr lang="da-DK" dirty="0"/>
              <a:t>i </a:t>
            </a:r>
            <a:r>
              <a:rPr lang="da-DK" dirty="0"/>
              <a:t>merkantile </a:t>
            </a:r>
            <a:r>
              <a:rPr lang="da-DK" dirty="0"/>
              <a:t>uddannelsesbekendtgørelser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300265F6-7521-4B46-BE61-2D02A445F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198604"/>
            <a:ext cx="10702434" cy="5548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b="1" i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r>
              <a:rPr lang="da-DK" sz="2400" b="1" i="1" dirty="0">
                <a:solidFill>
                  <a:schemeClr val="accent1">
                    <a:lumMod val="75000"/>
                  </a:schemeClr>
                </a:solidFill>
              </a:rPr>
              <a:t>Elever med bevis for eux 1. del og elever med bevis for afsluttet hhx godskrives grundforløbets 2. del”</a:t>
            </a:r>
          </a:p>
          <a:p>
            <a:pPr marL="972000" lvl="1"/>
            <a:r>
              <a:rPr lang="da-DK" sz="1600" dirty="0"/>
              <a:t>Bevis for eux  1. del = merkantile eux uddannelser får skiftekompetence</a:t>
            </a:r>
          </a:p>
          <a:p>
            <a:pPr marL="972000" lvl="1"/>
            <a:r>
              <a:rPr lang="da-DK" sz="1600" dirty="0"/>
              <a:t>Gælder for elever med praktikplads (ikke skolepraktik)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a-DK" sz="2400" dirty="0" smtClean="0"/>
              <a:t>Ny </a:t>
            </a:r>
            <a:r>
              <a:rPr lang="da-DK" sz="2400" dirty="0"/>
              <a:t>bekendtgørelse offentliggøres på retsinformation efter planen inden 1. april 2019.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a-DK" sz="2000" dirty="0"/>
              <a:t>Uddannelsesaftale underskrevet </a:t>
            </a:r>
            <a:r>
              <a:rPr lang="da-DK" sz="2000" b="1" u="sng" dirty="0"/>
              <a:t>før</a:t>
            </a:r>
            <a:r>
              <a:rPr lang="da-DK" sz="2000" dirty="0"/>
              <a:t> ny bekendtgørelse er udstedt – her gælder </a:t>
            </a:r>
            <a:r>
              <a:rPr lang="da-DK" sz="2000" b="1" dirty="0"/>
              <a:t>de gamle regler</a:t>
            </a:r>
            <a:r>
              <a:rPr lang="da-DK" sz="2000" dirty="0"/>
              <a:t>, men der bliver mulighed for at overgå til nye regler efter skolernes overgangsordninger, hvis uddannelsen først påbegyndes efter 1. august.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a-DK" sz="2000" dirty="0"/>
              <a:t>Uddannelsesaftale underskrevet </a:t>
            </a:r>
            <a:r>
              <a:rPr lang="da-DK" sz="2000" b="1" u="sng" dirty="0"/>
              <a:t>efter</a:t>
            </a:r>
            <a:r>
              <a:rPr lang="da-DK" sz="2000" dirty="0"/>
              <a:t> ny bekendtgørelse med er udstedt med start </a:t>
            </a:r>
            <a:r>
              <a:rPr lang="da-DK" sz="2000" b="1" u="sng" dirty="0"/>
              <a:t>før</a:t>
            </a:r>
            <a:r>
              <a:rPr lang="da-DK" sz="2000" dirty="0"/>
              <a:t> 1. august 2019 – </a:t>
            </a:r>
            <a:r>
              <a:rPr lang="da-DK" sz="2000" dirty="0" smtClean="0"/>
              <a:t>her </a:t>
            </a:r>
            <a:r>
              <a:rPr lang="da-DK" sz="2000" dirty="0"/>
              <a:t>gælder</a:t>
            </a:r>
            <a:r>
              <a:rPr lang="da-DK" sz="2000" b="1" dirty="0"/>
              <a:t> </a:t>
            </a:r>
            <a:r>
              <a:rPr lang="da-DK" sz="2000" dirty="0" smtClean="0"/>
              <a:t>de </a:t>
            </a:r>
            <a:r>
              <a:rPr lang="da-DK" sz="2000" b="1" dirty="0" smtClean="0"/>
              <a:t>gamle </a:t>
            </a:r>
            <a:r>
              <a:rPr lang="da-DK" sz="2000" b="1" dirty="0"/>
              <a:t>regler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a-DK" sz="2000" dirty="0"/>
              <a:t>Uddannelsesaftale underskrevet </a:t>
            </a:r>
            <a:r>
              <a:rPr lang="da-DK" sz="2000" b="1" u="sng" dirty="0"/>
              <a:t>efter </a:t>
            </a:r>
            <a:r>
              <a:rPr lang="da-DK" sz="2000" dirty="0"/>
              <a:t>ny bekendtgørelse er udstedt med start </a:t>
            </a:r>
            <a:r>
              <a:rPr lang="da-DK" sz="2000" b="1" u="sng" dirty="0"/>
              <a:t>efter</a:t>
            </a:r>
            <a:r>
              <a:rPr lang="da-DK" sz="2000" dirty="0"/>
              <a:t> 1. august 2019 - </a:t>
            </a:r>
            <a:r>
              <a:rPr lang="da-DK" sz="2000" dirty="0" smtClean="0"/>
              <a:t>her </a:t>
            </a:r>
            <a:r>
              <a:rPr lang="da-DK" sz="2000" dirty="0"/>
              <a:t>gælder </a:t>
            </a:r>
            <a:r>
              <a:rPr lang="da-DK" sz="2000" dirty="0" smtClean="0"/>
              <a:t>de </a:t>
            </a:r>
            <a:r>
              <a:rPr lang="da-DK" sz="2000" b="1" dirty="0" smtClean="0"/>
              <a:t>nye </a:t>
            </a:r>
            <a:r>
              <a:rPr lang="da-DK" sz="2000" b="1" dirty="0"/>
              <a:t>regler</a:t>
            </a:r>
          </a:p>
          <a:p>
            <a:pPr marL="0" indent="0">
              <a:spcAft>
                <a:spcPts val="0"/>
              </a:spcAft>
              <a:buNone/>
            </a:pPr>
            <a:r>
              <a:rPr lang="da-DK" sz="2400" dirty="0"/>
              <a:t>UVM </a:t>
            </a:r>
            <a:r>
              <a:rPr lang="da-DK" sz="2400" dirty="0"/>
              <a:t>henviser til brev udsendt til skoler</a:t>
            </a:r>
            <a:r>
              <a:rPr lang="da-DK" sz="2400" dirty="0"/>
              <a:t>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297609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7C0CD8D-E51A-2D4C-8BD6-2BB31940F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234779"/>
            <a:ext cx="9720072" cy="9144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Nyt </a:t>
            </a:r>
            <a:r>
              <a:rPr lang="da-DK" dirty="0"/>
              <a:t>i </a:t>
            </a:r>
            <a:r>
              <a:rPr lang="da-DK" dirty="0"/>
              <a:t>merkantile </a:t>
            </a:r>
            <a:r>
              <a:rPr lang="da-DK" dirty="0"/>
              <a:t>uddannelsesbekendtgørelser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300265F6-7521-4B46-BE61-2D02A445F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458098"/>
            <a:ext cx="10702434" cy="5288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b="1" i="1" dirty="0">
                <a:solidFill>
                  <a:schemeClr val="accent1">
                    <a:lumMod val="75000"/>
                  </a:schemeClr>
                </a:solidFill>
              </a:rPr>
              <a:t>” For elever med bevis for afsluttet htx, stx, hf eller eux varer grundforløbets 2. del 5 uger, og grundforløbet omfatter mål fra uddannelsen (USF) samt 2 grundfag”</a:t>
            </a:r>
          </a:p>
          <a:p>
            <a:pPr marL="0" indent="0">
              <a:buNone/>
            </a:pPr>
            <a:endParaRPr lang="da-DK" sz="2400" b="1" dirty="0">
              <a:solidFill>
                <a:srgbClr val="387C73"/>
              </a:solidFill>
            </a:endParaRPr>
          </a:p>
          <a:p>
            <a:pPr marL="0" indent="0">
              <a:buNone/>
            </a:pPr>
            <a:endParaRPr lang="da-DK" sz="2800" b="1" i="1" dirty="0">
              <a:solidFill>
                <a:srgbClr val="387C73"/>
              </a:solidFill>
            </a:endParaRPr>
          </a:p>
          <a:p>
            <a:pPr marL="0" indent="0">
              <a:buNone/>
            </a:pPr>
            <a:endParaRPr lang="da-DK" sz="2800" b="1" i="1" dirty="0">
              <a:solidFill>
                <a:srgbClr val="387C73"/>
              </a:solidFill>
            </a:endParaRPr>
          </a:p>
          <a:p>
            <a:pPr marL="0" indent="0">
              <a:buNone/>
            </a:pPr>
            <a:endParaRPr lang="da-DK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44" y="2686049"/>
            <a:ext cx="10305534" cy="2269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58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7C0CD8D-E51A-2D4C-8BD6-2BB31940F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300265F6-7521-4B46-BE61-2D02A445F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8386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Opsamling ved fagkonsulenterne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/>
              <a:t>Kommentarer</a:t>
            </a:r>
          </a:p>
          <a:p>
            <a:r>
              <a:rPr lang="da-DK" sz="3200" dirty="0"/>
              <a:t>Svar</a:t>
            </a:r>
          </a:p>
          <a:p>
            <a:r>
              <a:rPr lang="da-DK" sz="3200" dirty="0"/>
              <a:t>Bekymrings og udviklingspunkter</a:t>
            </a:r>
          </a:p>
          <a:p>
            <a:r>
              <a:rPr lang="da-DK" sz="3200" dirty="0"/>
              <a:t>Tak for denne gang</a:t>
            </a:r>
          </a:p>
        </p:txBody>
      </p:sp>
    </p:spTree>
    <p:extLst>
      <p:ext uri="{BB962C8B-B14F-4D97-AF65-F5344CB8AC3E}">
        <p14:creationId xmlns:p14="http://schemas.microsoft.com/office/powerpoint/2010/main" val="4214735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52696</TotalTime>
  <Words>258</Words>
  <Application>Microsoft Office PowerPoint</Application>
  <PresentationFormat>Brugerdefineret</PresentationFormat>
  <Paragraphs>46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Integral</vt:lpstr>
      <vt:lpstr> FIP Merkantil eux</vt:lpstr>
      <vt:lpstr>Velkommen til FIP i merkantil eux</vt:lpstr>
      <vt:lpstr>Program II</vt:lpstr>
      <vt:lpstr>Nyt i merkantile uddannelsesbekendtgørelser</vt:lpstr>
      <vt:lpstr>Nyt i merkantile uddannelsesbekendtgørelser</vt:lpstr>
      <vt:lpstr>Spørgsmål</vt:lpstr>
      <vt:lpstr>Opsamling ved fagkonsulenterne</vt:lpstr>
    </vt:vector>
  </TitlesOfParts>
  <Company>EFIF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Gymnasiereformen og de merkantile fag (PBL forløb)</dc:title>
  <dc:creator>Thomas Skovgaard Koldig (THKO - Lektor - VI - AK)</dc:creator>
  <cp:lastModifiedBy>Birgitte Holm</cp:lastModifiedBy>
  <cp:revision>243</cp:revision>
  <cp:lastPrinted>2018-01-08T07:48:00Z</cp:lastPrinted>
  <dcterms:created xsi:type="dcterms:W3CDTF">2018-01-03T08:46:17Z</dcterms:created>
  <dcterms:modified xsi:type="dcterms:W3CDTF">2019-03-23T12:47:28Z</dcterms:modified>
</cp:coreProperties>
</file>