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81" r:id="rId11"/>
    <p:sldId id="282" r:id="rId12"/>
    <p:sldId id="287" r:id="rId13"/>
    <p:sldId id="288" r:id="rId14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 autoAdjust="0"/>
    <p:restoredTop sz="92998" autoAdjust="0"/>
  </p:normalViewPr>
  <p:slideViewPr>
    <p:cSldViewPr snapToGrid="0" snapToObjects="1">
      <p:cViewPr varScale="1">
        <p:scale>
          <a:sx n="79" d="100"/>
          <a:sy n="79" d="100"/>
        </p:scale>
        <p:origin x="-8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85226-C6D0-0944-8431-39A118B551BB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1FB7A-961A-E046-B899-F0F90BAA6F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730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5115D-8C81-A14F-81E0-EA6B91C0B2AF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3D57B-A429-E34B-BDDC-D31DD36B27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59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F2949E-030B-174F-8B33-FA79A7422450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1882CD8-5325-8B4D-9588-49A28963FFCA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latin typeface="Book Antiqua"/>
                <a:cs typeface="Book Antiqua"/>
              </a:rPr>
              <a:t>Idegenererings-øvelse</a:t>
            </a:r>
            <a:endParaRPr lang="da-DK" b="1" dirty="0">
              <a:latin typeface="Book Antiqua"/>
              <a:cs typeface="Book Antiqu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088105" cy="1752600"/>
          </a:xfrm>
        </p:spPr>
        <p:txBody>
          <a:bodyPr>
            <a:normAutofit fontScale="92500" lnSpcReduction="10000"/>
          </a:bodyPr>
          <a:lstStyle/>
          <a:p>
            <a:r>
              <a:rPr lang="da-DK" sz="2600" b="1" dirty="0" smtClean="0">
                <a:latin typeface="Book Antiqua"/>
                <a:cs typeface="Book Antiqua"/>
              </a:rPr>
              <a:t>JTP </a:t>
            </a:r>
          </a:p>
          <a:p>
            <a:endParaRPr lang="da-DK" sz="2000" dirty="0">
              <a:latin typeface="Book Antiqua"/>
              <a:cs typeface="Book Antiqua"/>
            </a:endParaRPr>
          </a:p>
          <a:p>
            <a:r>
              <a:rPr lang="da-DK" sz="2000" dirty="0" smtClean="0">
                <a:latin typeface="Book Antiqua"/>
                <a:cs typeface="Book Antiqua"/>
              </a:rPr>
              <a:t>Niels Brocks Handelsgymnasium</a:t>
            </a:r>
          </a:p>
          <a:p>
            <a:r>
              <a:rPr lang="da-DK" sz="2000" dirty="0" smtClean="0">
                <a:latin typeface="Book Antiqua"/>
                <a:cs typeface="Book Antiqua"/>
              </a:rPr>
              <a:t>Julius Thomsens Plads 6, 1925 Frederiksberg C</a:t>
            </a:r>
          </a:p>
          <a:p>
            <a:r>
              <a:rPr lang="da-DK" sz="2000" dirty="0" smtClean="0">
                <a:latin typeface="Book Antiqua"/>
                <a:cs typeface="Book Antiqua"/>
              </a:rPr>
              <a:t>www.brock.dk</a:t>
            </a:r>
          </a:p>
          <a:p>
            <a:endParaRPr lang="da-DK" dirty="0" smtClean="0">
              <a:latin typeface="Book Antiqua"/>
              <a:cs typeface="Book Antiqua"/>
            </a:endParaRPr>
          </a:p>
        </p:txBody>
      </p:sp>
      <p:pic>
        <p:nvPicPr>
          <p:cNvPr id="4" name="Billede 3" descr="nb_logo_535x6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905" y="517420"/>
            <a:ext cx="1186416" cy="139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el 1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Brainstorm indenfor jeres udfordringer</a:t>
            </a:r>
          </a:p>
        </p:txBody>
      </p:sp>
      <p:sp>
        <p:nvSpPr>
          <p:cNvPr id="62467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032000"/>
            <a:ext cx="4330700" cy="3268663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da-DK" dirty="0" smtClean="0"/>
          </a:p>
          <a:p>
            <a:pPr marL="0" indent="0">
              <a:buFont typeface="Arial" pitchFamily="34" charset="0"/>
              <a:buNone/>
            </a:pPr>
            <a:r>
              <a:rPr lang="da-DK" dirty="0" smtClean="0"/>
              <a:t>Hvordan vil Joakim B Olsen løse udfordringen?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228600" y="685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57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el 1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Brainstorm indenfor jeres udfordringer</a:t>
            </a:r>
          </a:p>
        </p:txBody>
      </p:sp>
      <p:sp>
        <p:nvSpPr>
          <p:cNvPr id="62467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032000"/>
            <a:ext cx="4330700" cy="3268663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da-DK" dirty="0" smtClean="0"/>
          </a:p>
          <a:p>
            <a:pPr marL="0" indent="0">
              <a:buFont typeface="Arial" pitchFamily="34" charset="0"/>
              <a:buNone/>
            </a:pPr>
            <a:r>
              <a:rPr lang="da-DK" dirty="0" smtClean="0"/>
              <a:t>Hvordan vil Kristian Thulesen Dahl løse udfordringen?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228600" y="685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80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68" b="-12368"/>
          <a:stretch>
            <a:fillRect/>
          </a:stretch>
        </p:blipFill>
        <p:spPr>
          <a:xfrm>
            <a:off x="5088595" y="1978513"/>
            <a:ext cx="3786281" cy="3343031"/>
          </a:xfr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5116" cy="1262730"/>
          </a:xfrm>
        </p:spPr>
        <p:txBody>
          <a:bodyPr>
            <a:normAutofit/>
          </a:bodyPr>
          <a:lstStyle/>
          <a:p>
            <a:r>
              <a:rPr lang="da-DK" dirty="0"/>
              <a:t>Opsamling af idéerne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>
          <a:xfrm>
            <a:off x="457199" y="2207736"/>
            <a:ext cx="5326562" cy="3388065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Vælg nu 5 løsningsforslag til hver af de 4 overordnede udfordringer som I har på jeres Brainstorm-hjælper</a:t>
            </a:r>
          </a:p>
          <a:p>
            <a:r>
              <a:rPr lang="da-DK" dirty="0" smtClean="0"/>
              <a:t>Hvert gruppemedlem kan evt. starte med at vælge et løsningsforslag til hver udfordring </a:t>
            </a:r>
          </a:p>
          <a:p>
            <a:r>
              <a:rPr lang="da-DK" dirty="0" smtClean="0"/>
              <a:t>Man behøver ikke at vælge et forslag, som man selv er kommet med. De andres idéer kan også være gode. </a:t>
            </a:r>
          </a:p>
        </p:txBody>
      </p:sp>
    </p:spTree>
    <p:extLst>
      <p:ext uri="{BB962C8B-B14F-4D97-AF65-F5344CB8AC3E}">
        <p14:creationId xmlns:p14="http://schemas.microsoft.com/office/powerpoint/2010/main" val="324025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Opsamling af idéerne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70" y="1961674"/>
            <a:ext cx="5319920" cy="4250294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Hver gruppe har nu 4 udfordringer og en masse bud på en løsning</a:t>
            </a:r>
          </a:p>
          <a:p>
            <a:r>
              <a:rPr lang="da-DK" dirty="0" smtClean="0"/>
              <a:t>Hver gruppe skal nu vælge én udfordring, som der skal arbejdes videre med.</a:t>
            </a:r>
          </a:p>
          <a:p>
            <a:r>
              <a:rPr lang="da-DK" dirty="0" smtClean="0"/>
              <a:t>Eleverne skal arbejde med at konkretisere deres løsningsforslag med inspiration fra alle deres post-it</a:t>
            </a:r>
          </a:p>
          <a:p>
            <a:r>
              <a:rPr lang="da-DK" dirty="0" smtClean="0"/>
              <a:t>Og de skal inddrage relevant teori, finde tal og lave beregninger.</a:t>
            </a:r>
          </a:p>
          <a:p>
            <a:r>
              <a:rPr lang="da-DK" dirty="0" smtClean="0"/>
              <a:t>Til sidst skal det hele præsenteres på en </a:t>
            </a:r>
            <a:r>
              <a:rPr lang="da-DK" i="1" dirty="0" smtClean="0"/>
              <a:t>Poster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5" name="Pladsholder til indhold 4" descr="Answ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948" b="-11948"/>
          <a:stretch>
            <a:fillRect/>
          </a:stretch>
        </p:blipFill>
        <p:spPr>
          <a:xfrm>
            <a:off x="5948590" y="2449689"/>
            <a:ext cx="2802491" cy="2467078"/>
          </a:xfrm>
        </p:spPr>
      </p:pic>
    </p:spTree>
    <p:extLst>
      <p:ext uri="{BB962C8B-B14F-4D97-AF65-F5344CB8AC3E}">
        <p14:creationId xmlns:p14="http://schemas.microsoft.com/office/powerpoint/2010/main" val="6453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Idégenerering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5235994" cy="3927475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 smtClean="0"/>
              <a:t>Udfordring:</a:t>
            </a:r>
            <a:endParaRPr lang="da-DK" sz="2800" dirty="0"/>
          </a:p>
          <a:p>
            <a:r>
              <a:rPr lang="da-DK" sz="2800" dirty="0" smtClean="0"/>
              <a:t>Hvordan vil du </a:t>
            </a:r>
            <a:r>
              <a:rPr lang="da-DK" b="1" dirty="0" smtClean="0">
                <a:solidFill>
                  <a:srgbClr val="0000FF"/>
                </a:solidFill>
              </a:rPr>
              <a:t>[Indsæt temaet – formulering som en udfordring]</a:t>
            </a:r>
            <a:r>
              <a:rPr lang="da-DK" sz="2800" dirty="0" smtClean="0">
                <a:solidFill>
                  <a:srgbClr val="0000FF"/>
                </a:solidFill>
              </a:rPr>
              <a:t>.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71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Hurtigskrivning 5 min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00109" y="2336513"/>
            <a:ext cx="5148634" cy="2806597"/>
          </a:xfrm>
        </p:spPr>
        <p:txBody>
          <a:bodyPr>
            <a:normAutofit/>
          </a:bodyPr>
          <a:lstStyle/>
          <a:p>
            <a:r>
              <a:rPr lang="da-DK" dirty="0" smtClean="0"/>
              <a:t>På det hvide papir skrives der i 5 min om Udgangspunktet er hvad I  ved om </a:t>
            </a:r>
            <a:r>
              <a:rPr lang="da-DK" dirty="0" smtClean="0">
                <a:solidFill>
                  <a:schemeClr val="accent1"/>
                </a:solidFill>
              </a:rPr>
              <a:t>[</a:t>
            </a:r>
            <a:r>
              <a:rPr lang="da-DK" dirty="0">
                <a:solidFill>
                  <a:schemeClr val="accent1"/>
                </a:solidFill>
              </a:rPr>
              <a:t>Indsæt temaet</a:t>
            </a:r>
            <a:r>
              <a:rPr lang="da-DK" dirty="0" smtClean="0">
                <a:solidFill>
                  <a:schemeClr val="accent1"/>
                </a:solidFill>
              </a:rPr>
              <a:t>]</a:t>
            </a:r>
            <a:endParaRPr lang="da-DK" dirty="0">
              <a:solidFill>
                <a:schemeClr val="accent1"/>
              </a:solidFill>
            </a:endParaRPr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743" y="2132856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9740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257"/>
          </a:xfrm>
        </p:spPr>
        <p:txBody>
          <a:bodyPr>
            <a:normAutofit/>
          </a:bodyPr>
          <a:lstStyle/>
          <a:p>
            <a:r>
              <a:rPr lang="da-DK" dirty="0" smtClean="0"/>
              <a:t>Brainstorm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756526" y="2045368"/>
            <a:ext cx="5120289" cy="3355475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Brainstorm </a:t>
            </a:r>
            <a:r>
              <a:rPr lang="da-DK" dirty="0" smtClean="0"/>
              <a:t>over </a:t>
            </a:r>
            <a:r>
              <a:rPr lang="da-DK" dirty="0"/>
              <a:t>de udfordringer du syntes </a:t>
            </a:r>
            <a:r>
              <a:rPr lang="da-DK" dirty="0">
                <a:solidFill>
                  <a:schemeClr val="accent1"/>
                </a:solidFill>
              </a:rPr>
              <a:t>[Indsæt </a:t>
            </a:r>
            <a:r>
              <a:rPr lang="da-DK" dirty="0" smtClean="0">
                <a:solidFill>
                  <a:schemeClr val="accent1"/>
                </a:solidFill>
              </a:rPr>
              <a:t>land/temaet</a:t>
            </a:r>
            <a:r>
              <a:rPr lang="da-DK" dirty="0">
                <a:solidFill>
                  <a:schemeClr val="accent1"/>
                </a:solidFill>
              </a:rPr>
              <a:t>]</a:t>
            </a:r>
            <a:r>
              <a:rPr lang="da-DK" dirty="0" smtClean="0"/>
              <a:t> </a:t>
            </a:r>
            <a:r>
              <a:rPr lang="da-DK" dirty="0"/>
              <a:t>står overfor i forbindelse med </a:t>
            </a:r>
            <a:r>
              <a:rPr lang="da-DK" dirty="0">
                <a:solidFill>
                  <a:schemeClr val="accent1"/>
                </a:solidFill>
              </a:rPr>
              <a:t>[Indsæt temaet]</a:t>
            </a:r>
            <a:r>
              <a:rPr lang="da-DK" dirty="0" smtClean="0"/>
              <a:t> (på kort eller lang sigt)</a:t>
            </a:r>
            <a:endParaRPr lang="da-DK" dirty="0"/>
          </a:p>
          <a:p>
            <a:r>
              <a:rPr lang="da-DK" dirty="0" smtClean="0"/>
              <a:t>Kun en udfordring på hver post-it</a:t>
            </a:r>
          </a:p>
          <a:p>
            <a:r>
              <a:rPr lang="da-DK" dirty="0" smtClean="0"/>
              <a:t>Skriv så mange, som du kan nå!</a:t>
            </a:r>
            <a:endParaRPr lang="da-DK" dirty="0"/>
          </a:p>
        </p:txBody>
      </p:sp>
      <p:pic>
        <p:nvPicPr>
          <p:cNvPr id="8" name="Pladsholder til indhold 7" descr="post-it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1" b="-991"/>
          <a:stretch>
            <a:fillRect/>
          </a:stretch>
        </p:blipFill>
        <p:spPr>
          <a:xfrm>
            <a:off x="843935" y="4394288"/>
            <a:ext cx="2728428" cy="2013109"/>
          </a:xfrm>
        </p:spPr>
      </p:pic>
      <p:pic>
        <p:nvPicPr>
          <p:cNvPr id="9" name="Pladsholder til indho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7" y="2233198"/>
            <a:ext cx="2843106" cy="220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825" y="533400"/>
            <a:ext cx="82296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a-DK" dirty="0" smtClean="0"/>
              <a:t>Sortering</a:t>
            </a:r>
            <a:br>
              <a:rPr lang="da-DK" dirty="0" smtClean="0"/>
            </a:br>
            <a:endParaRPr lang="da-DK" dirty="0"/>
          </a:p>
        </p:txBody>
      </p:sp>
      <p:cxnSp>
        <p:nvCxnSpPr>
          <p:cNvPr id="5" name="Lige forbindelse 4"/>
          <p:cNvCxnSpPr/>
          <p:nvPr/>
        </p:nvCxnSpPr>
        <p:spPr>
          <a:xfrm>
            <a:off x="6516216" y="1772816"/>
            <a:ext cx="72008" cy="41764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5"/>
          <p:cNvCxnSpPr/>
          <p:nvPr/>
        </p:nvCxnSpPr>
        <p:spPr>
          <a:xfrm>
            <a:off x="4716016" y="3645024"/>
            <a:ext cx="4040832" cy="8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boks 8"/>
          <p:cNvSpPr txBox="1"/>
          <p:nvPr/>
        </p:nvSpPr>
        <p:spPr>
          <a:xfrm rot="20268032">
            <a:off x="3996319" y="196880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latin typeface="Comic Sans MS" pitchFamily="66" charset="0"/>
              </a:rPr>
              <a:t>Overskrift 1</a:t>
            </a:r>
            <a:endParaRPr lang="da-DK" b="1" dirty="0">
              <a:latin typeface="Comic Sans MS" pitchFamily="66" charset="0"/>
            </a:endParaRPr>
          </a:p>
        </p:txBody>
      </p:sp>
      <p:sp>
        <p:nvSpPr>
          <p:cNvPr id="10" name="Tekstboks 9"/>
          <p:cNvSpPr txBox="1"/>
          <p:nvPr/>
        </p:nvSpPr>
        <p:spPr>
          <a:xfrm rot="20571071">
            <a:off x="7258960" y="50649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latin typeface="Comic Sans MS" pitchFamily="66" charset="0"/>
              </a:rPr>
              <a:t>Overskrift 4</a:t>
            </a:r>
            <a:endParaRPr lang="da-DK" b="1" dirty="0">
              <a:latin typeface="Comic Sans MS" pitchFamily="66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 rot="1216619">
            <a:off x="4433970" y="539815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latin typeface="Comic Sans MS" pitchFamily="66" charset="0"/>
              </a:rPr>
              <a:t>Overskrift 3</a:t>
            </a:r>
            <a:endParaRPr lang="da-DK" b="1" dirty="0">
              <a:latin typeface="Comic Sans MS" pitchFamily="66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 rot="1281943">
            <a:off x="7023215" y="202915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latin typeface="Comic Sans MS" pitchFamily="66" charset="0"/>
              </a:rPr>
              <a:t>Overskrift 2</a:t>
            </a:r>
            <a:endParaRPr lang="da-DK" b="1" dirty="0">
              <a:latin typeface="Comic Sans MS" pitchFamily="66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467544" y="1700809"/>
            <a:ext cx="324036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Udfordringerne sorteres i grupper, sådan som I synes de passer sammen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7989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5116" cy="126273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Hvilke udfordringer har </a:t>
            </a:r>
            <a:r>
              <a:rPr lang="da-DK" dirty="0">
                <a:solidFill>
                  <a:schemeClr val="accent1"/>
                </a:solidFill>
              </a:rPr>
              <a:t>[Indsæt temaet</a:t>
            </a:r>
            <a:r>
              <a:rPr lang="da-DK" dirty="0" smtClean="0">
                <a:solidFill>
                  <a:schemeClr val="accent1"/>
                </a:solidFill>
              </a:rPr>
              <a:t>]?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>
          <a:xfrm>
            <a:off x="457199" y="2874211"/>
            <a:ext cx="4408905" cy="2339473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Vælg 4 overordnede udfordringer I kan blive enige om</a:t>
            </a:r>
          </a:p>
          <a:p>
            <a:r>
              <a:rPr lang="da-DK" dirty="0" smtClean="0"/>
              <a:t>Skriv dem på en post-it og placer dem på brainstormhjælperen</a:t>
            </a:r>
            <a:endParaRPr lang="da-DK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68" b="-12368"/>
          <a:stretch>
            <a:fillRect/>
          </a:stretch>
        </p:blipFill>
        <p:spPr>
          <a:xfrm>
            <a:off x="4962865" y="1978513"/>
            <a:ext cx="3786281" cy="3343031"/>
          </a:xfrm>
        </p:spPr>
      </p:pic>
    </p:spTree>
    <p:extLst>
      <p:ext uri="{BB962C8B-B14F-4D97-AF65-F5344CB8AC3E}">
        <p14:creationId xmlns:p14="http://schemas.microsoft.com/office/powerpoint/2010/main" val="3562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4 udfordringer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Hver gruppe har nu 4 udfordringer, som der skal arbejdes videre med.</a:t>
            </a:r>
          </a:p>
          <a:p>
            <a:r>
              <a:rPr lang="da-DK" dirty="0" smtClean="0"/>
              <a:t>For at finde flest mulige løsningsforslag laver vi igen en brainstorm – men kun over de 4 udfordringer, som er identificeret.</a:t>
            </a:r>
          </a:p>
          <a:p>
            <a:r>
              <a:rPr lang="da-DK" dirty="0" smtClean="0"/>
              <a:t>Og husk… kun én løsning på hver post-it.</a:t>
            </a:r>
          </a:p>
          <a:p>
            <a:r>
              <a:rPr lang="da-DK" dirty="0" smtClean="0"/>
              <a:t>Vilde idéer er velkomne…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</p:txBody>
      </p:sp>
      <p:pic>
        <p:nvPicPr>
          <p:cNvPr id="5" name="Pladsholder til indhold 4" descr="Craz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4608"/>
          <a:stretch>
            <a:fillRect/>
          </a:stretch>
        </p:blipFill>
        <p:spPr>
          <a:xfrm>
            <a:off x="4648198" y="1889122"/>
            <a:ext cx="3801121" cy="4186242"/>
          </a:xfrm>
        </p:spPr>
      </p:pic>
    </p:spTree>
    <p:extLst>
      <p:ext uri="{BB962C8B-B14F-4D97-AF65-F5344CB8AC3E}">
        <p14:creationId xmlns:p14="http://schemas.microsoft.com/office/powerpoint/2010/main" val="2736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Regler for rollekort</a:t>
            </a: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971600" y="1844824"/>
            <a:ext cx="453650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Vær positiv overfor de andres ideer</a:t>
            </a:r>
            <a:endParaRPr lang="da-DK" sz="3200" b="1" dirty="0"/>
          </a:p>
        </p:txBody>
      </p:sp>
      <p:pic>
        <p:nvPicPr>
          <p:cNvPr id="33794" name="Picture 2" descr="http://rlv.zcache.com/ja_ja_ja_ja_hat-p148748129585660090en8s1_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268760"/>
            <a:ext cx="2000250" cy="2000251"/>
          </a:xfrm>
          <a:prstGeom prst="rect">
            <a:avLst/>
          </a:prstGeom>
          <a:noFill/>
        </p:spPr>
      </p:pic>
      <p:sp>
        <p:nvSpPr>
          <p:cNvPr id="6" name="Tekstboks 5"/>
          <p:cNvSpPr txBox="1"/>
          <p:nvPr/>
        </p:nvSpPr>
        <p:spPr>
          <a:xfrm>
            <a:off x="1043608" y="3645024"/>
            <a:ext cx="2736304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Sig PAS, hvis du ikke kan få en idé ud fra rollekortet</a:t>
            </a:r>
            <a:endParaRPr lang="da-DK" sz="3200" b="1" dirty="0"/>
          </a:p>
        </p:txBody>
      </p:sp>
      <p:cxnSp>
        <p:nvCxnSpPr>
          <p:cNvPr id="10" name="Lige forbindelse 9"/>
          <p:cNvCxnSpPr/>
          <p:nvPr/>
        </p:nvCxnSpPr>
        <p:spPr>
          <a:xfrm>
            <a:off x="4860032" y="3284984"/>
            <a:ext cx="3096344" cy="324036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 flipH="1">
            <a:off x="5220072" y="3429000"/>
            <a:ext cx="2664296" cy="309634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9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el 1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9600" cy="103362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Brainstorm indenfor jeres udfordringer</a:t>
            </a:r>
          </a:p>
        </p:txBody>
      </p:sp>
      <p:sp>
        <p:nvSpPr>
          <p:cNvPr id="62467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032000"/>
            <a:ext cx="4330700" cy="3268663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da-DK" dirty="0" smtClean="0"/>
          </a:p>
          <a:p>
            <a:pPr marL="0" indent="0">
              <a:buFont typeface="Arial" pitchFamily="34" charset="0"/>
              <a:buNone/>
            </a:pPr>
            <a:r>
              <a:rPr lang="da-DK" dirty="0" smtClean="0"/>
              <a:t>Hvordan vil Statsministeren løse udfordringen?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228600" y="685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5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nhed">
  <a:themeElements>
    <a:clrScheme name="Brugerdefineret 4">
      <a:dk1>
        <a:sysClr val="windowText" lastClr="000000"/>
      </a:dk1>
      <a:lt1>
        <a:sysClr val="window" lastClr="FFFFFF"/>
      </a:lt1>
      <a:dk2>
        <a:srgbClr val="234170"/>
      </a:dk2>
      <a:lt2>
        <a:srgbClr val="E4E9EF"/>
      </a:lt2>
      <a:accent1>
        <a:srgbClr val="0B396C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nh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Renhed.thmx</Template>
  <TotalTime>20598</TotalTime>
  <Words>376</Words>
  <Application>Microsoft Office PowerPoint</Application>
  <PresentationFormat>Skærmshow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Renhed</vt:lpstr>
      <vt:lpstr>Idegenererings-øvelse</vt:lpstr>
      <vt:lpstr>Idégenerering</vt:lpstr>
      <vt:lpstr>Hurtigskrivning 5 min</vt:lpstr>
      <vt:lpstr>Brainstorm</vt:lpstr>
      <vt:lpstr>Sortering </vt:lpstr>
      <vt:lpstr>Hvilke udfordringer har [Indsæt temaet]?</vt:lpstr>
      <vt:lpstr>De 4 udfordringer</vt:lpstr>
      <vt:lpstr>Regler for rollekort</vt:lpstr>
      <vt:lpstr>Brainstorm indenfor jeres udfordringer</vt:lpstr>
      <vt:lpstr>Brainstorm indenfor jeres udfordringer</vt:lpstr>
      <vt:lpstr>Brainstorm indenfor jeres udfordringer</vt:lpstr>
      <vt:lpstr>Opsamling af idéerne</vt:lpstr>
      <vt:lpstr>Opsamling af idéerne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Åbent hus</dc:title>
  <dc:creator>Alexander Stig Vishart Gryholm</dc:creator>
  <cp:lastModifiedBy>Stefan Emkjær</cp:lastModifiedBy>
  <cp:revision>70</cp:revision>
  <cp:lastPrinted>2014-01-10T09:49:05Z</cp:lastPrinted>
  <dcterms:created xsi:type="dcterms:W3CDTF">2014-01-10T03:11:08Z</dcterms:created>
  <dcterms:modified xsi:type="dcterms:W3CDTF">2019-04-02T09:23:53Z</dcterms:modified>
</cp:coreProperties>
</file>