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0" r:id="rId1"/>
  </p:sldMasterIdLst>
  <p:notesMasterIdLst>
    <p:notesMasterId r:id="rId29"/>
  </p:notesMasterIdLst>
  <p:sldIdLst>
    <p:sldId id="256" r:id="rId2"/>
    <p:sldId id="268" r:id="rId3"/>
    <p:sldId id="271" r:id="rId4"/>
    <p:sldId id="265" r:id="rId5"/>
    <p:sldId id="276" r:id="rId6"/>
    <p:sldId id="278" r:id="rId7"/>
    <p:sldId id="269" r:id="rId8"/>
    <p:sldId id="257" r:id="rId9"/>
    <p:sldId id="260" r:id="rId10"/>
    <p:sldId id="259" r:id="rId11"/>
    <p:sldId id="258" r:id="rId12"/>
    <p:sldId id="261" r:id="rId13"/>
    <p:sldId id="286" r:id="rId14"/>
    <p:sldId id="277" r:id="rId15"/>
    <p:sldId id="289" r:id="rId16"/>
    <p:sldId id="288" r:id="rId17"/>
    <p:sldId id="283" r:id="rId18"/>
    <p:sldId id="287" r:id="rId19"/>
    <p:sldId id="290" r:id="rId20"/>
    <p:sldId id="291" r:id="rId21"/>
    <p:sldId id="298" r:id="rId22"/>
    <p:sldId id="296" r:id="rId23"/>
    <p:sldId id="292" r:id="rId24"/>
    <p:sldId id="295" r:id="rId25"/>
    <p:sldId id="293" r:id="rId26"/>
    <p:sldId id="294" r:id="rId27"/>
    <p:sldId id="30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2326"/>
  </p:normalViewPr>
  <p:slideViewPr>
    <p:cSldViewPr snapToGrid="0" snapToObjects="1">
      <p:cViewPr varScale="1">
        <p:scale>
          <a:sx n="102" d="100"/>
          <a:sy n="102" d="100"/>
        </p:scale>
        <p:origin x="3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0B8DB6-BE4C-6B40-A9B0-972EDD325141}" type="doc">
      <dgm:prSet loTypeId="urn:microsoft.com/office/officeart/2005/8/layout/hierarchy6" loCatId="cycle" qsTypeId="urn:microsoft.com/office/officeart/2005/8/quickstyle/simple1" qsCatId="simple" csTypeId="urn:microsoft.com/office/officeart/2005/8/colors/accent0_1" csCatId="mainScheme" phldr="1"/>
      <dgm:spPr/>
      <dgm:t>
        <a:bodyPr/>
        <a:lstStyle/>
        <a:p>
          <a:endParaRPr lang="da-DK"/>
        </a:p>
      </dgm:t>
    </dgm:pt>
    <dgm:pt modelId="{0A82E67A-AA6D-EC49-B7CF-46A0B411F756}">
      <dgm:prSet phldrT="[Tekst]" custT="1"/>
      <dgm:spPr/>
      <dgm:t>
        <a:bodyPr/>
        <a:lstStyle/>
        <a:p>
          <a:r>
            <a:rPr lang="da-DK" sz="1800" dirty="0"/>
            <a:t>Eleverne frembringer empiri</a:t>
          </a:r>
        </a:p>
      </dgm:t>
    </dgm:pt>
    <dgm:pt modelId="{BB2033C1-79FC-5144-9381-4A34CA473C82}" type="parTrans" cxnId="{F865F097-4B5F-0140-AB76-AA70920C0A11}">
      <dgm:prSet/>
      <dgm:spPr/>
      <dgm:t>
        <a:bodyPr/>
        <a:lstStyle/>
        <a:p>
          <a:endParaRPr lang="da-DK"/>
        </a:p>
      </dgm:t>
    </dgm:pt>
    <dgm:pt modelId="{CD1435C5-DE1A-FF45-8C99-2CAFF3A500C3}" type="sibTrans" cxnId="{F865F097-4B5F-0140-AB76-AA70920C0A11}">
      <dgm:prSet/>
      <dgm:spPr/>
      <dgm:t>
        <a:bodyPr/>
        <a:lstStyle/>
        <a:p>
          <a:endParaRPr lang="da-DK"/>
        </a:p>
      </dgm:t>
    </dgm:pt>
    <dgm:pt modelId="{E37FD375-4C0D-5347-A580-8B4DCD34411A}" type="asst">
      <dgm:prSet phldrT="[Tekst]" custT="1"/>
      <dgm:spPr/>
      <dgm:t>
        <a:bodyPr/>
        <a:lstStyle/>
        <a:p>
          <a:r>
            <a:rPr lang="da-DK" sz="1400" dirty="0"/>
            <a:t>Feltarbejde </a:t>
          </a:r>
        </a:p>
        <a:p>
          <a:r>
            <a:rPr lang="da-DK" sz="1400" i="1" dirty="0"/>
            <a:t>in </a:t>
          </a:r>
          <a:r>
            <a:rPr lang="da-DK" sz="1400" i="1" dirty="0" err="1"/>
            <a:t>situ</a:t>
          </a:r>
          <a:endParaRPr lang="da-DK" sz="1400" i="1" dirty="0"/>
        </a:p>
      </dgm:t>
    </dgm:pt>
    <dgm:pt modelId="{F240523E-714E-BA44-8644-A8E5278C8EF9}" type="parTrans" cxnId="{01806FDF-3F32-DE42-92C8-410C35EE4A82}">
      <dgm:prSet/>
      <dgm:spPr/>
      <dgm:t>
        <a:bodyPr/>
        <a:lstStyle/>
        <a:p>
          <a:endParaRPr lang="da-DK"/>
        </a:p>
      </dgm:t>
    </dgm:pt>
    <dgm:pt modelId="{36CDF82D-DED8-8649-8BAF-62C21053C789}" type="sibTrans" cxnId="{01806FDF-3F32-DE42-92C8-410C35EE4A82}">
      <dgm:prSet/>
      <dgm:spPr/>
      <dgm:t>
        <a:bodyPr/>
        <a:lstStyle/>
        <a:p>
          <a:endParaRPr lang="da-DK"/>
        </a:p>
      </dgm:t>
    </dgm:pt>
    <dgm:pt modelId="{A8347347-83E3-0044-A54F-E935787C6C35}">
      <dgm:prSet phldrT="[Tekst]" custT="1"/>
      <dgm:spPr/>
      <dgm:t>
        <a:bodyPr/>
        <a:lstStyle/>
        <a:p>
          <a:r>
            <a:rPr lang="da-DK" sz="1100" dirty="0"/>
            <a:t>Efterbehandling af prøver</a:t>
          </a:r>
        </a:p>
      </dgm:t>
    </dgm:pt>
    <dgm:pt modelId="{E53ED288-4BB8-0E45-AA12-775ED38972BF}" type="parTrans" cxnId="{0205A7A0-6C0E-E145-BF1A-988B19DBACD8}">
      <dgm:prSet/>
      <dgm:spPr/>
      <dgm:t>
        <a:bodyPr/>
        <a:lstStyle/>
        <a:p>
          <a:endParaRPr lang="da-DK"/>
        </a:p>
      </dgm:t>
    </dgm:pt>
    <dgm:pt modelId="{2F87476C-7F72-0F43-85A4-DD089AA915D8}" type="sibTrans" cxnId="{0205A7A0-6C0E-E145-BF1A-988B19DBACD8}">
      <dgm:prSet/>
      <dgm:spPr/>
      <dgm:t>
        <a:bodyPr/>
        <a:lstStyle/>
        <a:p>
          <a:endParaRPr lang="da-DK"/>
        </a:p>
      </dgm:t>
    </dgm:pt>
    <dgm:pt modelId="{9044AE2D-5E6F-BC47-B4A6-C36733E3CB8F}">
      <dgm:prSet phldrT="[Tekst]" custT="1"/>
      <dgm:spPr/>
      <dgm:t>
        <a:bodyPr/>
        <a:lstStyle/>
        <a:p>
          <a:r>
            <a:rPr lang="da-DK" sz="1100" dirty="0"/>
            <a:t>Eksperimentel målesituation</a:t>
          </a:r>
        </a:p>
      </dgm:t>
    </dgm:pt>
    <dgm:pt modelId="{40010F33-65D2-6E46-82A5-4B6F6A1FC696}" type="parTrans" cxnId="{3542E9A9-C54D-2745-87FA-4291EED45ED1}">
      <dgm:prSet/>
      <dgm:spPr/>
      <dgm:t>
        <a:bodyPr/>
        <a:lstStyle/>
        <a:p>
          <a:endParaRPr lang="da-DK"/>
        </a:p>
      </dgm:t>
    </dgm:pt>
    <dgm:pt modelId="{77169018-6393-B14A-A91D-EDAB7EF27EA5}" type="sibTrans" cxnId="{3542E9A9-C54D-2745-87FA-4291EED45ED1}">
      <dgm:prSet/>
      <dgm:spPr/>
      <dgm:t>
        <a:bodyPr/>
        <a:lstStyle/>
        <a:p>
          <a:endParaRPr lang="da-DK"/>
        </a:p>
      </dgm:t>
    </dgm:pt>
    <dgm:pt modelId="{1DFFA362-3BEB-6D4C-A48F-7A7E048A7BB1}" type="asst">
      <dgm:prSet phldrT="[Tekst]" custT="1"/>
      <dgm:spPr/>
      <dgm:t>
        <a:bodyPr/>
        <a:lstStyle/>
        <a:p>
          <a:r>
            <a:rPr lang="da-DK" sz="1400" dirty="0"/>
            <a:t>I laboratorie eller klasselokale</a:t>
          </a:r>
          <a:endParaRPr lang="da-DK" sz="1800" dirty="0"/>
        </a:p>
      </dgm:t>
    </dgm:pt>
    <dgm:pt modelId="{EC57C334-B0C4-9644-8B92-E51E25BE71B1}" type="parTrans" cxnId="{B47C1386-00F4-1C4F-A8A7-AB76B920315E}">
      <dgm:prSet/>
      <dgm:spPr/>
      <dgm:t>
        <a:bodyPr/>
        <a:lstStyle/>
        <a:p>
          <a:endParaRPr lang="da-DK"/>
        </a:p>
      </dgm:t>
    </dgm:pt>
    <dgm:pt modelId="{49FB3786-D54E-E640-B166-F5569DA75C32}" type="sibTrans" cxnId="{B47C1386-00F4-1C4F-A8A7-AB76B920315E}">
      <dgm:prSet/>
      <dgm:spPr/>
      <dgm:t>
        <a:bodyPr/>
        <a:lstStyle/>
        <a:p>
          <a:endParaRPr lang="da-DK"/>
        </a:p>
      </dgm:t>
    </dgm:pt>
    <dgm:pt modelId="{7680367F-7418-3A44-BE66-AF23498552F3}" type="asst">
      <dgm:prSet phldrT="[Tekst]" custT="1"/>
      <dgm:spPr/>
      <dgm:t>
        <a:bodyPr/>
        <a:lstStyle/>
        <a:p>
          <a:r>
            <a:rPr lang="da-DK" sz="1100" dirty="0"/>
            <a:t>Uden måleinstrumenter</a:t>
          </a:r>
        </a:p>
      </dgm:t>
    </dgm:pt>
    <dgm:pt modelId="{A178D86E-5D87-B944-A38A-6D5E71F3B626}" type="parTrans" cxnId="{D95560C1-AC9A-C14D-873F-AC894A47B572}">
      <dgm:prSet/>
      <dgm:spPr/>
      <dgm:t>
        <a:bodyPr/>
        <a:lstStyle/>
        <a:p>
          <a:endParaRPr lang="da-DK"/>
        </a:p>
      </dgm:t>
    </dgm:pt>
    <dgm:pt modelId="{5570F193-A4B4-9448-B762-010087BFB0DF}" type="sibTrans" cxnId="{D95560C1-AC9A-C14D-873F-AC894A47B572}">
      <dgm:prSet/>
      <dgm:spPr/>
      <dgm:t>
        <a:bodyPr/>
        <a:lstStyle/>
        <a:p>
          <a:endParaRPr lang="da-DK"/>
        </a:p>
      </dgm:t>
    </dgm:pt>
    <dgm:pt modelId="{ABB605D6-4D40-6D46-959D-2B637B03EF13}" type="asst">
      <dgm:prSet phldrT="[Tekst]" custT="1"/>
      <dgm:spPr/>
      <dgm:t>
        <a:bodyPr/>
        <a:lstStyle/>
        <a:p>
          <a:r>
            <a:rPr lang="da-DK" sz="1100" dirty="0"/>
            <a:t>Med måleinstrumenter</a:t>
          </a:r>
        </a:p>
      </dgm:t>
    </dgm:pt>
    <dgm:pt modelId="{92AEF619-186B-854F-AD65-511E133B900B}" type="parTrans" cxnId="{EC47C673-CDB5-AD41-849E-DE26CB11AE65}">
      <dgm:prSet/>
      <dgm:spPr/>
      <dgm:t>
        <a:bodyPr/>
        <a:lstStyle/>
        <a:p>
          <a:endParaRPr lang="da-DK"/>
        </a:p>
      </dgm:t>
    </dgm:pt>
    <dgm:pt modelId="{166CA802-160C-684F-85DD-CF5EE9530235}" type="sibTrans" cxnId="{EC47C673-CDB5-AD41-849E-DE26CB11AE65}">
      <dgm:prSet/>
      <dgm:spPr/>
      <dgm:t>
        <a:bodyPr/>
        <a:lstStyle/>
        <a:p>
          <a:endParaRPr lang="da-DK"/>
        </a:p>
      </dgm:t>
    </dgm:pt>
    <dgm:pt modelId="{BC42C29B-8087-134D-9619-B973BF32FDCC}" type="asst">
      <dgm:prSet phldrT="[Tekst]" custT="1"/>
      <dgm:spPr/>
      <dgm:t>
        <a:bodyPr/>
        <a:lstStyle/>
        <a:p>
          <a:r>
            <a:rPr lang="da-DK" sz="900" dirty="0"/>
            <a:t>MÅLINGER</a:t>
          </a:r>
        </a:p>
      </dgm:t>
    </dgm:pt>
    <dgm:pt modelId="{1D8504F9-9816-DA44-84C5-FFA2C3FA3AC2}" type="parTrans" cxnId="{6A56192D-D3B2-F64E-A7AB-92DC7CD9794D}">
      <dgm:prSet/>
      <dgm:spPr/>
      <dgm:t>
        <a:bodyPr/>
        <a:lstStyle/>
        <a:p>
          <a:endParaRPr lang="da-DK"/>
        </a:p>
      </dgm:t>
    </dgm:pt>
    <dgm:pt modelId="{88D71A98-A588-C341-A5BD-12F274887852}" type="sibTrans" cxnId="{6A56192D-D3B2-F64E-A7AB-92DC7CD9794D}">
      <dgm:prSet/>
      <dgm:spPr/>
      <dgm:t>
        <a:bodyPr/>
        <a:lstStyle/>
        <a:p>
          <a:endParaRPr lang="da-DK"/>
        </a:p>
      </dgm:t>
    </dgm:pt>
    <dgm:pt modelId="{ACB2F75D-6EE5-4844-BDDF-BE06C36C7245}" type="asst">
      <dgm:prSet phldrT="[Tekst]" custT="1"/>
      <dgm:spPr/>
      <dgm:t>
        <a:bodyPr/>
        <a:lstStyle/>
        <a:p>
          <a:r>
            <a:rPr lang="da-DK" sz="900" dirty="0"/>
            <a:t>OBSERVATIONER OG</a:t>
          </a:r>
        </a:p>
        <a:p>
          <a:r>
            <a:rPr lang="da-DK" sz="900" dirty="0"/>
            <a:t>IAGTTAGELSER</a:t>
          </a:r>
        </a:p>
      </dgm:t>
    </dgm:pt>
    <dgm:pt modelId="{2B80A2CC-3DCE-FF49-909C-D4F6A3A0E1F2}" type="parTrans" cxnId="{479CC77F-8A8D-4341-9C31-739355B7B826}">
      <dgm:prSet/>
      <dgm:spPr/>
      <dgm:t>
        <a:bodyPr/>
        <a:lstStyle/>
        <a:p>
          <a:endParaRPr lang="da-DK"/>
        </a:p>
      </dgm:t>
    </dgm:pt>
    <dgm:pt modelId="{E31D5ED8-B39E-9A42-A900-F85335942D99}" type="sibTrans" cxnId="{479CC77F-8A8D-4341-9C31-739355B7B826}">
      <dgm:prSet/>
      <dgm:spPr/>
      <dgm:t>
        <a:bodyPr/>
        <a:lstStyle/>
        <a:p>
          <a:endParaRPr lang="da-DK"/>
        </a:p>
      </dgm:t>
    </dgm:pt>
    <dgm:pt modelId="{A12FF21F-63EF-F743-96DE-F143AAC5DE15}" type="asst">
      <dgm:prSet phldrT="[Tekst]" custT="1"/>
      <dgm:spPr/>
      <dgm:t>
        <a:bodyPr/>
        <a:lstStyle/>
        <a:p>
          <a:r>
            <a:rPr lang="da-DK" sz="900" dirty="0"/>
            <a:t>INTERVIEWS</a:t>
          </a:r>
        </a:p>
      </dgm:t>
    </dgm:pt>
    <dgm:pt modelId="{3B2A30ED-025C-2A44-BC4D-810E458D0D18}" type="parTrans" cxnId="{150B13B8-A63D-0440-9D82-E0617680E5F4}">
      <dgm:prSet/>
      <dgm:spPr/>
      <dgm:t>
        <a:bodyPr/>
        <a:lstStyle/>
        <a:p>
          <a:endParaRPr lang="da-DK"/>
        </a:p>
      </dgm:t>
    </dgm:pt>
    <dgm:pt modelId="{432AE1AE-0231-FE46-9FD8-2936B2AEF25E}" type="sibTrans" cxnId="{150B13B8-A63D-0440-9D82-E0617680E5F4}">
      <dgm:prSet/>
      <dgm:spPr/>
      <dgm:t>
        <a:bodyPr/>
        <a:lstStyle/>
        <a:p>
          <a:endParaRPr lang="da-DK"/>
        </a:p>
      </dgm:t>
    </dgm:pt>
    <dgm:pt modelId="{41C5761B-44CA-AA4F-8ECB-34F60097773F}">
      <dgm:prSet phldrT="[Tekst]" custT="1"/>
      <dgm:spPr/>
      <dgm:t>
        <a:bodyPr/>
        <a:lstStyle/>
        <a:p>
          <a:r>
            <a:rPr lang="da-DK" sz="900" dirty="0"/>
            <a:t>KLASSIFIKATION</a:t>
          </a:r>
        </a:p>
      </dgm:t>
    </dgm:pt>
    <dgm:pt modelId="{49E30F0B-511E-334E-9D9D-1927B6E68870}" type="parTrans" cxnId="{2BDFC2CA-2DEF-FC43-8B5F-CACC318B413A}">
      <dgm:prSet/>
      <dgm:spPr/>
      <dgm:t>
        <a:bodyPr/>
        <a:lstStyle/>
        <a:p>
          <a:endParaRPr lang="da-DK"/>
        </a:p>
      </dgm:t>
    </dgm:pt>
    <dgm:pt modelId="{09B4BF81-3684-204D-9661-5F2C7B31A993}" type="sibTrans" cxnId="{2BDFC2CA-2DEF-FC43-8B5F-CACC318B413A}">
      <dgm:prSet/>
      <dgm:spPr/>
      <dgm:t>
        <a:bodyPr/>
        <a:lstStyle/>
        <a:p>
          <a:endParaRPr lang="da-DK"/>
        </a:p>
      </dgm:t>
    </dgm:pt>
    <dgm:pt modelId="{D945EC02-E674-9341-8031-2F343C138451}">
      <dgm:prSet phldrT="[Tekst]" custT="1"/>
      <dgm:spPr/>
      <dgm:t>
        <a:bodyPr/>
        <a:lstStyle/>
        <a:p>
          <a:r>
            <a:rPr lang="da-DK" sz="900" dirty="0"/>
            <a:t>ANALYSE</a:t>
          </a:r>
        </a:p>
      </dgm:t>
    </dgm:pt>
    <dgm:pt modelId="{EBD86C0A-F5C7-8C4D-A807-09E04CF2B1CC}" type="parTrans" cxnId="{2D915936-E87E-D844-84A3-125EFDF96BEA}">
      <dgm:prSet/>
      <dgm:spPr/>
      <dgm:t>
        <a:bodyPr/>
        <a:lstStyle/>
        <a:p>
          <a:endParaRPr lang="da-DK"/>
        </a:p>
      </dgm:t>
    </dgm:pt>
    <dgm:pt modelId="{A74D9910-4CA9-7E4E-AE8B-943836E94EED}" type="sibTrans" cxnId="{2D915936-E87E-D844-84A3-125EFDF96BEA}">
      <dgm:prSet/>
      <dgm:spPr/>
      <dgm:t>
        <a:bodyPr/>
        <a:lstStyle/>
        <a:p>
          <a:endParaRPr lang="da-DK"/>
        </a:p>
      </dgm:t>
    </dgm:pt>
    <dgm:pt modelId="{22753F66-4312-994A-9296-BDDC424760D0}">
      <dgm:prSet phldrT="[Tekst]" custT="1"/>
      <dgm:spPr/>
      <dgm:t>
        <a:bodyPr/>
        <a:lstStyle/>
        <a:p>
          <a:r>
            <a:rPr lang="da-DK" sz="900" dirty="0"/>
            <a:t>KVALITATIVT</a:t>
          </a:r>
        </a:p>
        <a:p>
          <a:r>
            <a:rPr lang="da-DK" sz="900" dirty="0"/>
            <a:t>Fysisk model</a:t>
          </a:r>
        </a:p>
      </dgm:t>
    </dgm:pt>
    <dgm:pt modelId="{60BB68D2-D7C6-7547-886C-BFB48C47E65F}" type="parTrans" cxnId="{11AC44EA-E9BB-7848-97E7-0D7FF7DDB957}">
      <dgm:prSet/>
      <dgm:spPr/>
      <dgm:t>
        <a:bodyPr/>
        <a:lstStyle/>
        <a:p>
          <a:endParaRPr lang="da-DK"/>
        </a:p>
      </dgm:t>
    </dgm:pt>
    <dgm:pt modelId="{90CFFD39-5DE2-DD47-BBD5-136811113BF9}" type="sibTrans" cxnId="{11AC44EA-E9BB-7848-97E7-0D7FF7DDB957}">
      <dgm:prSet/>
      <dgm:spPr/>
      <dgm:t>
        <a:bodyPr/>
        <a:lstStyle/>
        <a:p>
          <a:endParaRPr lang="da-DK"/>
        </a:p>
      </dgm:t>
    </dgm:pt>
    <dgm:pt modelId="{A108B58B-2FBC-B74F-BA21-A92BF22B1655}">
      <dgm:prSet phldrT="[Tekst]" custT="1"/>
      <dgm:spPr/>
      <dgm:t>
        <a:bodyPr/>
        <a:lstStyle/>
        <a:p>
          <a:r>
            <a:rPr lang="da-DK" sz="900" dirty="0"/>
            <a:t>KVANTITATIVT</a:t>
          </a:r>
        </a:p>
        <a:p>
          <a:r>
            <a:rPr lang="da-DK" sz="900" dirty="0"/>
            <a:t>Eksperiment</a:t>
          </a:r>
        </a:p>
        <a:p>
          <a:r>
            <a:rPr lang="da-DK" sz="900" dirty="0"/>
            <a:t>Matematisk model</a:t>
          </a:r>
        </a:p>
      </dgm:t>
    </dgm:pt>
    <dgm:pt modelId="{EE483B0C-1CAD-DA46-A949-E57045265E5E}" type="parTrans" cxnId="{838B6CFB-42B7-E541-84D7-B08049B3FA21}">
      <dgm:prSet/>
      <dgm:spPr/>
      <dgm:t>
        <a:bodyPr/>
        <a:lstStyle/>
        <a:p>
          <a:endParaRPr lang="da-DK"/>
        </a:p>
      </dgm:t>
    </dgm:pt>
    <dgm:pt modelId="{EEF72FE2-E627-924C-B42B-3EE236804439}" type="sibTrans" cxnId="{838B6CFB-42B7-E541-84D7-B08049B3FA21}">
      <dgm:prSet/>
      <dgm:spPr/>
      <dgm:t>
        <a:bodyPr/>
        <a:lstStyle/>
        <a:p>
          <a:endParaRPr lang="da-DK"/>
        </a:p>
      </dgm:t>
    </dgm:pt>
    <dgm:pt modelId="{373618FF-19F3-D548-A8CD-D53E57B4BCED}">
      <dgm:prSet phldrT="[Tekst]" custT="1"/>
      <dgm:spPr/>
      <dgm:t>
        <a:bodyPr/>
        <a:lstStyle/>
        <a:p>
          <a:r>
            <a:rPr lang="da-DK" sz="1800" dirty="0"/>
            <a:t>Eksperimentelt, felt- og anden empiribaseret arbejde</a:t>
          </a:r>
        </a:p>
      </dgm:t>
    </dgm:pt>
    <dgm:pt modelId="{5D150616-0EB0-5D48-BDF3-D71BCAED6AE6}" type="parTrans" cxnId="{4B41C454-0B01-184F-BF4C-D54FBCEF3CD7}">
      <dgm:prSet/>
      <dgm:spPr/>
      <dgm:t>
        <a:bodyPr/>
        <a:lstStyle/>
        <a:p>
          <a:endParaRPr lang="da-DK"/>
        </a:p>
      </dgm:t>
    </dgm:pt>
    <dgm:pt modelId="{354DA606-4572-5B4D-8974-96BF64272F10}" type="sibTrans" cxnId="{4B41C454-0B01-184F-BF4C-D54FBCEF3CD7}">
      <dgm:prSet/>
      <dgm:spPr/>
      <dgm:t>
        <a:bodyPr/>
        <a:lstStyle/>
        <a:p>
          <a:endParaRPr lang="da-DK"/>
        </a:p>
      </dgm:t>
    </dgm:pt>
    <dgm:pt modelId="{9C15964F-FB9D-2741-9A77-6339A0C4C212}">
      <dgm:prSet phldrT="[Tekst]" custT="1"/>
      <dgm:spPr/>
      <dgm:t>
        <a:bodyPr/>
        <a:lstStyle/>
        <a:p>
          <a:r>
            <a:rPr lang="da-DK" sz="1800" dirty="0"/>
            <a:t>Elever bearbejder andres empiri</a:t>
          </a:r>
        </a:p>
      </dgm:t>
    </dgm:pt>
    <dgm:pt modelId="{B1B513DC-288C-5A41-89E5-9137FB0DBCC3}" type="parTrans" cxnId="{710B56AE-EA68-E142-B286-6C758220E838}">
      <dgm:prSet/>
      <dgm:spPr/>
      <dgm:t>
        <a:bodyPr/>
        <a:lstStyle/>
        <a:p>
          <a:endParaRPr lang="da-DK"/>
        </a:p>
      </dgm:t>
    </dgm:pt>
    <dgm:pt modelId="{E8DDFC81-7B0A-7548-AAD8-C750AC3CF0CB}" type="sibTrans" cxnId="{710B56AE-EA68-E142-B286-6C758220E838}">
      <dgm:prSet/>
      <dgm:spPr/>
      <dgm:t>
        <a:bodyPr/>
        <a:lstStyle/>
        <a:p>
          <a:endParaRPr lang="da-DK"/>
        </a:p>
      </dgm:t>
    </dgm:pt>
    <dgm:pt modelId="{E5483469-5697-734E-8E31-5FEAD9584EAE}">
      <dgm:prSet phldrT="[Tekst]" custT="1"/>
      <dgm:spPr/>
      <dgm:t>
        <a:bodyPr/>
        <a:lstStyle/>
        <a:p>
          <a:r>
            <a:rPr lang="da-DK" sz="1400" dirty="0"/>
            <a:t>Rumligt perspektiv</a:t>
          </a:r>
        </a:p>
      </dgm:t>
    </dgm:pt>
    <dgm:pt modelId="{2F411EE6-6940-424C-A712-E1EA0915C5AC}" type="parTrans" cxnId="{96A5BDB1-2E14-7649-834F-78BF23A5C8CE}">
      <dgm:prSet/>
      <dgm:spPr/>
      <dgm:t>
        <a:bodyPr/>
        <a:lstStyle/>
        <a:p>
          <a:endParaRPr lang="da-DK"/>
        </a:p>
      </dgm:t>
    </dgm:pt>
    <dgm:pt modelId="{272058A1-F89A-024E-AC3B-E4ED41BE78DA}" type="sibTrans" cxnId="{96A5BDB1-2E14-7649-834F-78BF23A5C8CE}">
      <dgm:prSet/>
      <dgm:spPr/>
      <dgm:t>
        <a:bodyPr/>
        <a:lstStyle/>
        <a:p>
          <a:endParaRPr lang="da-DK"/>
        </a:p>
      </dgm:t>
    </dgm:pt>
    <dgm:pt modelId="{4439C9CE-95CF-DB49-8804-D48281F09D23}">
      <dgm:prSet phldrT="[Tekst]" custT="1"/>
      <dgm:spPr/>
      <dgm:t>
        <a:bodyPr/>
        <a:lstStyle/>
        <a:p>
          <a:r>
            <a:rPr lang="da-DK" sz="1400" dirty="0"/>
            <a:t>Tidsligt perspektiv</a:t>
          </a:r>
        </a:p>
      </dgm:t>
    </dgm:pt>
    <dgm:pt modelId="{2CD9132C-346C-AD4F-81F0-80E020BFC6FA}" type="parTrans" cxnId="{94FCD83E-E933-1D44-B947-B3C3D12FC4FD}">
      <dgm:prSet/>
      <dgm:spPr/>
      <dgm:t>
        <a:bodyPr/>
        <a:lstStyle/>
        <a:p>
          <a:endParaRPr lang="da-DK"/>
        </a:p>
      </dgm:t>
    </dgm:pt>
    <dgm:pt modelId="{2B7294C2-0B98-6A40-BD9A-41CCCB8658DB}" type="sibTrans" cxnId="{94FCD83E-E933-1D44-B947-B3C3D12FC4FD}">
      <dgm:prSet/>
      <dgm:spPr/>
      <dgm:t>
        <a:bodyPr/>
        <a:lstStyle/>
        <a:p>
          <a:endParaRPr lang="da-DK"/>
        </a:p>
      </dgm:t>
    </dgm:pt>
    <dgm:pt modelId="{1B8CF051-8417-8343-BE26-B745498184EB}" type="pres">
      <dgm:prSet presAssocID="{D00B8DB6-BE4C-6B40-A9B0-972EDD325141}" presName="mainComposite" presStyleCnt="0">
        <dgm:presLayoutVars>
          <dgm:chPref val="1"/>
          <dgm:dir/>
          <dgm:animOne val="branch"/>
          <dgm:animLvl val="lvl"/>
          <dgm:resizeHandles val="exact"/>
        </dgm:presLayoutVars>
      </dgm:prSet>
      <dgm:spPr/>
    </dgm:pt>
    <dgm:pt modelId="{B2C423D6-3F0F-B34A-9CC8-23E36A195BAB}" type="pres">
      <dgm:prSet presAssocID="{D00B8DB6-BE4C-6B40-A9B0-972EDD325141}" presName="hierFlow" presStyleCnt="0"/>
      <dgm:spPr/>
    </dgm:pt>
    <dgm:pt modelId="{9B8C206F-03FC-0F4E-A737-630D80C5EA27}" type="pres">
      <dgm:prSet presAssocID="{D00B8DB6-BE4C-6B40-A9B0-972EDD325141}" presName="hierChild1" presStyleCnt="0">
        <dgm:presLayoutVars>
          <dgm:chPref val="1"/>
          <dgm:animOne val="branch"/>
          <dgm:animLvl val="lvl"/>
        </dgm:presLayoutVars>
      </dgm:prSet>
      <dgm:spPr/>
    </dgm:pt>
    <dgm:pt modelId="{EAB0DCC6-7482-2C4E-B50F-3FD0329C8D52}" type="pres">
      <dgm:prSet presAssocID="{373618FF-19F3-D548-A8CD-D53E57B4BCED}" presName="Name14" presStyleCnt="0"/>
      <dgm:spPr/>
    </dgm:pt>
    <dgm:pt modelId="{EEB83753-6D57-CE48-BD77-F2C0B97DEFBB}" type="pres">
      <dgm:prSet presAssocID="{373618FF-19F3-D548-A8CD-D53E57B4BCED}" presName="level1Shape" presStyleLbl="node0" presStyleIdx="0" presStyleCnt="1" custScaleX="1240575" custLinFactY="-100000" custLinFactNeighborX="10687" custLinFactNeighborY="-103474">
        <dgm:presLayoutVars>
          <dgm:chPref val="3"/>
        </dgm:presLayoutVars>
      </dgm:prSet>
      <dgm:spPr/>
    </dgm:pt>
    <dgm:pt modelId="{C25270FB-A515-B34B-993F-668688521068}" type="pres">
      <dgm:prSet presAssocID="{373618FF-19F3-D548-A8CD-D53E57B4BCED}" presName="hierChild2" presStyleCnt="0"/>
      <dgm:spPr/>
    </dgm:pt>
    <dgm:pt modelId="{B454EF12-71FB-694D-A304-2A5FF9DCB3FD}" type="pres">
      <dgm:prSet presAssocID="{B1B513DC-288C-5A41-89E5-9137FB0DBCC3}" presName="Name19" presStyleLbl="parChTrans1D2" presStyleIdx="0" presStyleCnt="2"/>
      <dgm:spPr/>
    </dgm:pt>
    <dgm:pt modelId="{29263D54-6712-E646-AC98-8993FB3BE93B}" type="pres">
      <dgm:prSet presAssocID="{9C15964F-FB9D-2741-9A77-6339A0C4C212}" presName="Name21" presStyleCnt="0"/>
      <dgm:spPr/>
    </dgm:pt>
    <dgm:pt modelId="{1685395C-D39A-F748-B63C-2C950C3DA854}" type="pres">
      <dgm:prSet presAssocID="{9C15964F-FB9D-2741-9A77-6339A0C4C212}" presName="level2Shape" presStyleLbl="node2" presStyleIdx="0" presStyleCnt="2" custScaleX="278875" custLinFactY="-4344" custLinFactNeighborX="5565" custLinFactNeighborY="-100000"/>
      <dgm:spPr/>
    </dgm:pt>
    <dgm:pt modelId="{ABEE7C31-31D1-5C4E-80D6-5F1BDABC8F64}" type="pres">
      <dgm:prSet presAssocID="{9C15964F-FB9D-2741-9A77-6339A0C4C212}" presName="hierChild3" presStyleCnt="0"/>
      <dgm:spPr/>
    </dgm:pt>
    <dgm:pt modelId="{90A96CC8-452E-3A44-A834-68E93C664CF0}" type="pres">
      <dgm:prSet presAssocID="{2F411EE6-6940-424C-A712-E1EA0915C5AC}" presName="Name19" presStyleLbl="parChTrans1D3" presStyleIdx="0" presStyleCnt="4"/>
      <dgm:spPr/>
    </dgm:pt>
    <dgm:pt modelId="{D9509B06-769A-9847-B394-C165C5958906}" type="pres">
      <dgm:prSet presAssocID="{E5483469-5697-734E-8E31-5FEAD9584EAE}" presName="Name21" presStyleCnt="0"/>
      <dgm:spPr/>
    </dgm:pt>
    <dgm:pt modelId="{7384D8AD-4CED-0840-9AFE-5750C74AB01D}" type="pres">
      <dgm:prSet presAssocID="{E5483469-5697-734E-8E31-5FEAD9584EAE}" presName="level2Shape" presStyleLbl="node3" presStyleIdx="0" presStyleCnt="2" custScaleX="142751" custLinFactNeighborX="-2496" custLinFactNeighborY="-53341"/>
      <dgm:spPr/>
    </dgm:pt>
    <dgm:pt modelId="{2E8DFDA6-BBF1-6B44-9574-F1FD0A3052B7}" type="pres">
      <dgm:prSet presAssocID="{E5483469-5697-734E-8E31-5FEAD9584EAE}" presName="hierChild3" presStyleCnt="0"/>
      <dgm:spPr/>
    </dgm:pt>
    <dgm:pt modelId="{4AB5E057-CB52-EA45-93BC-99128FE78A5D}" type="pres">
      <dgm:prSet presAssocID="{2CD9132C-346C-AD4F-81F0-80E020BFC6FA}" presName="Name19" presStyleLbl="parChTrans1D3" presStyleIdx="1" presStyleCnt="4"/>
      <dgm:spPr/>
    </dgm:pt>
    <dgm:pt modelId="{A940D411-90EE-A24E-B12A-3B5B97DE939C}" type="pres">
      <dgm:prSet presAssocID="{4439C9CE-95CF-DB49-8804-D48281F09D23}" presName="Name21" presStyleCnt="0"/>
      <dgm:spPr/>
    </dgm:pt>
    <dgm:pt modelId="{6D9C3CE2-BE89-904C-9790-0C8C71A7933E}" type="pres">
      <dgm:prSet presAssocID="{4439C9CE-95CF-DB49-8804-D48281F09D23}" presName="level2Shape" presStyleLbl="node3" presStyleIdx="1" presStyleCnt="2" custScaleX="139494" custLinFactNeighborX="7870" custLinFactNeighborY="-53341"/>
      <dgm:spPr/>
    </dgm:pt>
    <dgm:pt modelId="{3A5F26DF-1B15-114E-B18E-1A1A9AD0321D}" type="pres">
      <dgm:prSet presAssocID="{4439C9CE-95CF-DB49-8804-D48281F09D23}" presName="hierChild3" presStyleCnt="0"/>
      <dgm:spPr/>
    </dgm:pt>
    <dgm:pt modelId="{CD1C821B-F381-BD45-9633-63A9E92EF54B}" type="pres">
      <dgm:prSet presAssocID="{BB2033C1-79FC-5144-9381-4A34CA473C82}" presName="Name19" presStyleLbl="parChTrans1D2" presStyleIdx="1" presStyleCnt="2"/>
      <dgm:spPr/>
    </dgm:pt>
    <dgm:pt modelId="{871A3849-DD77-904A-80B0-2C9166C5AB8D}" type="pres">
      <dgm:prSet presAssocID="{0A82E67A-AA6D-EC49-B7CF-46A0B411F756}" presName="Name21" presStyleCnt="0"/>
      <dgm:spPr/>
    </dgm:pt>
    <dgm:pt modelId="{81E175D8-4E5F-1B47-9A70-406B4576EBCC}" type="pres">
      <dgm:prSet presAssocID="{0A82E67A-AA6D-EC49-B7CF-46A0B411F756}" presName="level2Shape" presStyleLbl="node2" presStyleIdx="1" presStyleCnt="2" custScaleX="426259" custLinFactY="-4344" custLinFactNeighborX="5565" custLinFactNeighborY="-100000"/>
      <dgm:spPr/>
    </dgm:pt>
    <dgm:pt modelId="{7862C3D9-FB3C-C34B-8CE1-21667E4CA8D0}" type="pres">
      <dgm:prSet presAssocID="{0A82E67A-AA6D-EC49-B7CF-46A0B411F756}" presName="hierChild3" presStyleCnt="0"/>
      <dgm:spPr/>
    </dgm:pt>
    <dgm:pt modelId="{65F3881B-3466-6F41-8A26-30AD569FF268}" type="pres">
      <dgm:prSet presAssocID="{EC57C334-B0C4-9644-8B92-E51E25BE71B1}" presName="Name19" presStyleLbl="parChTrans1D3" presStyleIdx="2" presStyleCnt="4"/>
      <dgm:spPr/>
    </dgm:pt>
    <dgm:pt modelId="{98C84B28-B373-A141-BC5D-78B8B9014895}" type="pres">
      <dgm:prSet presAssocID="{1DFFA362-3BEB-6D4C-A48F-7A7E048A7BB1}" presName="Name21" presStyleCnt="0"/>
      <dgm:spPr/>
    </dgm:pt>
    <dgm:pt modelId="{B9B1AF5E-6CFE-B944-9A2D-84067C52EBBA}" type="pres">
      <dgm:prSet presAssocID="{1DFFA362-3BEB-6D4C-A48F-7A7E048A7BB1}" presName="level2Shape" presStyleLbl="asst2" presStyleIdx="0" presStyleCnt="7" custScaleX="201726" custLinFactNeighborX="-33596" custLinFactNeighborY="-53341"/>
      <dgm:spPr/>
    </dgm:pt>
    <dgm:pt modelId="{5BFFE70E-41DF-8345-9826-AFA127AF1368}" type="pres">
      <dgm:prSet presAssocID="{1DFFA362-3BEB-6D4C-A48F-7A7E048A7BB1}" presName="hierChild3" presStyleCnt="0"/>
      <dgm:spPr/>
    </dgm:pt>
    <dgm:pt modelId="{A8A3265F-B842-9C41-ABC6-8E6DE797302D}" type="pres">
      <dgm:prSet presAssocID="{40010F33-65D2-6E46-82A5-4B6F6A1FC696}" presName="Name19" presStyleLbl="parChTrans1D4" presStyleIdx="0" presStyleCnt="11"/>
      <dgm:spPr/>
    </dgm:pt>
    <dgm:pt modelId="{AE118728-E2EF-F846-8233-5690142E23D6}" type="pres">
      <dgm:prSet presAssocID="{9044AE2D-5E6F-BC47-B4A6-C36733E3CB8F}" presName="Name21" presStyleCnt="0"/>
      <dgm:spPr/>
    </dgm:pt>
    <dgm:pt modelId="{F9E6E38E-A2B2-3949-9E46-435EF96ADB62}" type="pres">
      <dgm:prSet presAssocID="{9044AE2D-5E6F-BC47-B4A6-C36733E3CB8F}" presName="level2Shape" presStyleLbl="node4" presStyleIdx="0" presStyleCnt="6" custScaleX="213782" custLinFactNeighborX="-54901" custLinFactNeighborY="17683"/>
      <dgm:spPr/>
    </dgm:pt>
    <dgm:pt modelId="{3E3397B5-2BD9-8B4F-A865-D0AAC42D0003}" type="pres">
      <dgm:prSet presAssocID="{9044AE2D-5E6F-BC47-B4A6-C36733E3CB8F}" presName="hierChild3" presStyleCnt="0"/>
      <dgm:spPr/>
    </dgm:pt>
    <dgm:pt modelId="{E0D8FA3A-A9D6-D94D-BB0A-38C6B5B943FE}" type="pres">
      <dgm:prSet presAssocID="{EE483B0C-1CAD-DA46-A949-E57045265E5E}" presName="Name19" presStyleLbl="parChTrans1D4" presStyleIdx="1" presStyleCnt="11"/>
      <dgm:spPr/>
    </dgm:pt>
    <dgm:pt modelId="{67E298AC-39F0-DB4B-9333-6F4FD8ACE174}" type="pres">
      <dgm:prSet presAssocID="{A108B58B-2FBC-B74F-BA21-A92BF22B1655}" presName="Name21" presStyleCnt="0"/>
      <dgm:spPr/>
    </dgm:pt>
    <dgm:pt modelId="{0D96838E-F043-B34C-B5C8-D18E22110A08}" type="pres">
      <dgm:prSet presAssocID="{A108B58B-2FBC-B74F-BA21-A92BF22B1655}" presName="level2Shape" presStyleLbl="node4" presStyleIdx="1" presStyleCnt="6" custScaleX="162739" custLinFactX="-27342" custLinFactY="49530" custLinFactNeighborX="-100000" custLinFactNeighborY="100000"/>
      <dgm:spPr/>
    </dgm:pt>
    <dgm:pt modelId="{9628E18C-B993-CA4A-85E5-DD680CB9D3CB}" type="pres">
      <dgm:prSet presAssocID="{A108B58B-2FBC-B74F-BA21-A92BF22B1655}" presName="hierChild3" presStyleCnt="0"/>
      <dgm:spPr/>
    </dgm:pt>
    <dgm:pt modelId="{8A4796E6-DB31-D944-909B-E34EDF3B81B7}" type="pres">
      <dgm:prSet presAssocID="{60BB68D2-D7C6-7547-886C-BFB48C47E65F}" presName="Name19" presStyleLbl="parChTrans1D4" presStyleIdx="2" presStyleCnt="11"/>
      <dgm:spPr/>
    </dgm:pt>
    <dgm:pt modelId="{37F93FEA-7C05-804B-ABEB-E0187D4139B5}" type="pres">
      <dgm:prSet presAssocID="{22753F66-4312-994A-9296-BDDC424760D0}" presName="Name21" presStyleCnt="0"/>
      <dgm:spPr/>
    </dgm:pt>
    <dgm:pt modelId="{D1A00DDB-551B-4140-B9A2-900E384E3615}" type="pres">
      <dgm:prSet presAssocID="{22753F66-4312-994A-9296-BDDC424760D0}" presName="level2Shape" presStyleLbl="node4" presStyleIdx="2" presStyleCnt="6" custLinFactX="-9256" custLinFactY="49530" custLinFactNeighborX="-100000" custLinFactNeighborY="100000"/>
      <dgm:spPr/>
    </dgm:pt>
    <dgm:pt modelId="{17784A5A-5CCF-EF4D-BFFE-3123FBBD5F38}" type="pres">
      <dgm:prSet presAssocID="{22753F66-4312-994A-9296-BDDC424760D0}" presName="hierChild3" presStyleCnt="0"/>
      <dgm:spPr/>
    </dgm:pt>
    <dgm:pt modelId="{A990175F-08F5-5649-A0E2-D0A2CDF731EF}" type="pres">
      <dgm:prSet presAssocID="{E53ED288-4BB8-0E45-AA12-775ED38972BF}" presName="Name19" presStyleLbl="parChTrans1D4" presStyleIdx="3" presStyleCnt="11"/>
      <dgm:spPr/>
    </dgm:pt>
    <dgm:pt modelId="{16F11CD3-F5CF-9942-AE1A-2E6C22A4DDAC}" type="pres">
      <dgm:prSet presAssocID="{A8347347-83E3-0044-A54F-E935787C6C35}" presName="Name21" presStyleCnt="0"/>
      <dgm:spPr/>
    </dgm:pt>
    <dgm:pt modelId="{CD979DF5-8DE0-474B-A27D-AE21A2729AD4}" type="pres">
      <dgm:prSet presAssocID="{A8347347-83E3-0044-A54F-E935787C6C35}" presName="level2Shape" presStyleLbl="node4" presStyleIdx="3" presStyleCnt="6" custScaleX="212578" custLinFactNeighborX="-54901" custLinFactNeighborY="17683"/>
      <dgm:spPr/>
    </dgm:pt>
    <dgm:pt modelId="{9D05A3EB-D9C8-C440-87E1-8A4A435C45F1}" type="pres">
      <dgm:prSet presAssocID="{A8347347-83E3-0044-A54F-E935787C6C35}" presName="hierChild3" presStyleCnt="0"/>
      <dgm:spPr/>
    </dgm:pt>
    <dgm:pt modelId="{FC5DAC3E-E227-2C4B-862D-9E11081530C2}" type="pres">
      <dgm:prSet presAssocID="{49E30F0B-511E-334E-9D9D-1927B6E68870}" presName="Name19" presStyleLbl="parChTrans1D4" presStyleIdx="4" presStyleCnt="11"/>
      <dgm:spPr/>
    </dgm:pt>
    <dgm:pt modelId="{8B1AE91B-7CBF-EB4D-803C-F02BEA537AE6}" type="pres">
      <dgm:prSet presAssocID="{41C5761B-44CA-AA4F-8ECB-34F60097773F}" presName="Name21" presStyleCnt="0"/>
      <dgm:spPr/>
    </dgm:pt>
    <dgm:pt modelId="{0A9EF2D9-A312-2B4A-B395-A049B968DF9F}" type="pres">
      <dgm:prSet presAssocID="{41C5761B-44CA-AA4F-8ECB-34F60097773F}" presName="level2Shape" presStyleLbl="node4" presStyleIdx="4" presStyleCnt="6" custScaleX="124251" custLinFactY="47227" custLinFactNeighborX="-86852" custLinFactNeighborY="100000"/>
      <dgm:spPr/>
    </dgm:pt>
    <dgm:pt modelId="{DA067E23-AFC8-A345-8EE8-916E36A45682}" type="pres">
      <dgm:prSet presAssocID="{41C5761B-44CA-AA4F-8ECB-34F60097773F}" presName="hierChild3" presStyleCnt="0"/>
      <dgm:spPr/>
    </dgm:pt>
    <dgm:pt modelId="{919F5948-62D2-5942-8866-D85F9F361BD8}" type="pres">
      <dgm:prSet presAssocID="{EBD86C0A-F5C7-8C4D-A807-09E04CF2B1CC}" presName="Name19" presStyleLbl="parChTrans1D4" presStyleIdx="5" presStyleCnt="11"/>
      <dgm:spPr/>
    </dgm:pt>
    <dgm:pt modelId="{3262AAB8-FCFF-E14D-BCAC-BE549320ADC4}" type="pres">
      <dgm:prSet presAssocID="{D945EC02-E674-9341-8031-2F343C138451}" presName="Name21" presStyleCnt="0"/>
      <dgm:spPr/>
    </dgm:pt>
    <dgm:pt modelId="{2309C818-36DA-A245-B825-68B4EF46910C}" type="pres">
      <dgm:prSet presAssocID="{D945EC02-E674-9341-8031-2F343C138451}" presName="level2Shape" presStyleLbl="node4" presStyleIdx="5" presStyleCnt="6" custLinFactY="47335" custLinFactNeighborX="-73083" custLinFactNeighborY="100000"/>
      <dgm:spPr/>
    </dgm:pt>
    <dgm:pt modelId="{327ED2E3-E003-8F47-A97E-B0C8C630A0A3}" type="pres">
      <dgm:prSet presAssocID="{D945EC02-E674-9341-8031-2F343C138451}" presName="hierChild3" presStyleCnt="0"/>
      <dgm:spPr/>
    </dgm:pt>
    <dgm:pt modelId="{32A1E6FD-19C4-E747-9673-8D9B8D3D7CC0}" type="pres">
      <dgm:prSet presAssocID="{F240523E-714E-BA44-8644-A8E5278C8EF9}" presName="Name19" presStyleLbl="parChTrans1D3" presStyleIdx="3" presStyleCnt="4"/>
      <dgm:spPr/>
    </dgm:pt>
    <dgm:pt modelId="{5080D193-FB05-6D42-BD34-508C26066194}" type="pres">
      <dgm:prSet presAssocID="{E37FD375-4C0D-5347-A580-8B4DCD34411A}" presName="Name21" presStyleCnt="0"/>
      <dgm:spPr/>
    </dgm:pt>
    <dgm:pt modelId="{84A3B557-9C5A-2C41-A6EE-46DC5AB41DE1}" type="pres">
      <dgm:prSet presAssocID="{E37FD375-4C0D-5347-A580-8B4DCD34411A}" presName="level2Shape" presStyleLbl="asst2" presStyleIdx="1" presStyleCnt="7" custScaleX="176121" custLinFactNeighborX="-33596" custLinFactNeighborY="-53341"/>
      <dgm:spPr/>
    </dgm:pt>
    <dgm:pt modelId="{5903FCF4-D955-B14D-B373-8881BFF92403}" type="pres">
      <dgm:prSet presAssocID="{E37FD375-4C0D-5347-A580-8B4DCD34411A}" presName="hierChild3" presStyleCnt="0"/>
      <dgm:spPr/>
    </dgm:pt>
    <dgm:pt modelId="{5244FEA7-9B96-5943-92D7-632CB31C187B}" type="pres">
      <dgm:prSet presAssocID="{A178D86E-5D87-B944-A38A-6D5E71F3B626}" presName="Name19" presStyleLbl="parChTrans1D4" presStyleIdx="6" presStyleCnt="11"/>
      <dgm:spPr/>
    </dgm:pt>
    <dgm:pt modelId="{94558A9F-850A-B247-B1BD-17B0377D0804}" type="pres">
      <dgm:prSet presAssocID="{7680367F-7418-3A44-BE66-AF23498552F3}" presName="Name21" presStyleCnt="0"/>
      <dgm:spPr/>
    </dgm:pt>
    <dgm:pt modelId="{99474577-0B6C-1E4C-A587-264160033D01}" type="pres">
      <dgm:prSet presAssocID="{7680367F-7418-3A44-BE66-AF23498552F3}" presName="level2Shape" presStyleLbl="asst2" presStyleIdx="2" presStyleCnt="7" custScaleX="182080" custLinFactNeighborX="-54901" custLinFactNeighborY="17683"/>
      <dgm:spPr/>
    </dgm:pt>
    <dgm:pt modelId="{556671E6-0102-6F4D-91D1-0D4BCB8C25DF}" type="pres">
      <dgm:prSet presAssocID="{7680367F-7418-3A44-BE66-AF23498552F3}" presName="hierChild3" presStyleCnt="0"/>
      <dgm:spPr/>
    </dgm:pt>
    <dgm:pt modelId="{00BD3D00-71A9-594A-B3A9-EEAB4F9152C9}" type="pres">
      <dgm:prSet presAssocID="{3B2A30ED-025C-2A44-BC4D-810E458D0D18}" presName="Name19" presStyleLbl="parChTrans1D4" presStyleIdx="7" presStyleCnt="11"/>
      <dgm:spPr/>
    </dgm:pt>
    <dgm:pt modelId="{7A4AD01B-3D7E-5140-91F4-97A0E93AFAB6}" type="pres">
      <dgm:prSet presAssocID="{A12FF21F-63EF-F743-96DE-F143AAC5DE15}" presName="Name21" presStyleCnt="0"/>
      <dgm:spPr/>
    </dgm:pt>
    <dgm:pt modelId="{7AFA47F5-8801-4A49-B7C1-4621DED2C966}" type="pres">
      <dgm:prSet presAssocID="{A12FF21F-63EF-F743-96DE-F143AAC5DE15}" presName="level2Shape" presStyleLbl="asst2" presStyleIdx="3" presStyleCnt="7" custLinFactY="47443" custLinFactNeighborX="-38184" custLinFactNeighborY="100000"/>
      <dgm:spPr/>
    </dgm:pt>
    <dgm:pt modelId="{89852FB6-845D-7444-87AB-E004FCBE091F}" type="pres">
      <dgm:prSet presAssocID="{A12FF21F-63EF-F743-96DE-F143AAC5DE15}" presName="hierChild3" presStyleCnt="0"/>
      <dgm:spPr/>
    </dgm:pt>
    <dgm:pt modelId="{22300F4F-C4DA-944B-A29A-6FA098EC0606}" type="pres">
      <dgm:prSet presAssocID="{2B80A2CC-3DCE-FF49-909C-D4F6A3A0E1F2}" presName="Name19" presStyleLbl="parChTrans1D4" presStyleIdx="8" presStyleCnt="11"/>
      <dgm:spPr/>
    </dgm:pt>
    <dgm:pt modelId="{3030C469-5D23-9343-8C8D-D62BF959BFCF}" type="pres">
      <dgm:prSet presAssocID="{ACB2F75D-6EE5-4844-BDDF-BE06C36C7245}" presName="Name21" presStyleCnt="0"/>
      <dgm:spPr/>
    </dgm:pt>
    <dgm:pt modelId="{BB4C5353-1ABE-9B41-B6C4-C9EAA0789F93}" type="pres">
      <dgm:prSet presAssocID="{ACB2F75D-6EE5-4844-BDDF-BE06C36C7245}" presName="level2Shape" presStyleLbl="asst2" presStyleIdx="4" presStyleCnt="7" custScaleX="139881" custLinFactY="45248" custLinFactNeighborX="-39432" custLinFactNeighborY="100000"/>
      <dgm:spPr/>
    </dgm:pt>
    <dgm:pt modelId="{6B8A844B-AEC0-E140-BE13-545CB11C60B2}" type="pres">
      <dgm:prSet presAssocID="{ACB2F75D-6EE5-4844-BDDF-BE06C36C7245}" presName="hierChild3" presStyleCnt="0"/>
      <dgm:spPr/>
    </dgm:pt>
    <dgm:pt modelId="{17C30FF8-549E-8742-ABF1-EA503B533F1C}" type="pres">
      <dgm:prSet presAssocID="{92AEF619-186B-854F-AD65-511E133B900B}" presName="Name19" presStyleLbl="parChTrans1D4" presStyleIdx="9" presStyleCnt="11"/>
      <dgm:spPr/>
    </dgm:pt>
    <dgm:pt modelId="{0EA2A6F1-37BA-B94F-9CBE-EB8C62EBBD5D}" type="pres">
      <dgm:prSet presAssocID="{ABB605D6-4D40-6D46-959D-2B637B03EF13}" presName="Name21" presStyleCnt="0"/>
      <dgm:spPr/>
    </dgm:pt>
    <dgm:pt modelId="{A8A0FD8E-D533-E14E-AD4A-7E2C72B6E75E}" type="pres">
      <dgm:prSet presAssocID="{ABB605D6-4D40-6D46-959D-2B637B03EF13}" presName="level2Shape" presStyleLbl="asst2" presStyleIdx="5" presStyleCnt="7" custScaleX="166992" custLinFactNeighborX="-55833" custLinFactNeighborY="17683"/>
      <dgm:spPr/>
    </dgm:pt>
    <dgm:pt modelId="{C26E705B-EAB0-6645-BEC1-51E8E4472D1A}" type="pres">
      <dgm:prSet presAssocID="{ABB605D6-4D40-6D46-959D-2B637B03EF13}" presName="hierChild3" presStyleCnt="0"/>
      <dgm:spPr/>
    </dgm:pt>
    <dgm:pt modelId="{2DCEE069-9831-824D-B24C-56A638E89CA7}" type="pres">
      <dgm:prSet presAssocID="{1D8504F9-9816-DA44-84C5-FFA2C3FA3AC2}" presName="Name19" presStyleLbl="parChTrans1D4" presStyleIdx="10" presStyleCnt="11"/>
      <dgm:spPr/>
    </dgm:pt>
    <dgm:pt modelId="{84415D2B-88D4-D74A-A0C9-8F1723B57642}" type="pres">
      <dgm:prSet presAssocID="{BC42C29B-8087-134D-9619-B973BF32FDCC}" presName="Name21" presStyleCnt="0"/>
      <dgm:spPr/>
    </dgm:pt>
    <dgm:pt modelId="{C9E6857F-BAB0-AE40-BCAA-8FF5F75DBB63}" type="pres">
      <dgm:prSet presAssocID="{BC42C29B-8087-134D-9619-B973BF32FDCC}" presName="level2Shape" presStyleLbl="asst2" presStyleIdx="6" presStyleCnt="7" custLinFactY="47443" custLinFactNeighborX="-22926" custLinFactNeighborY="100000"/>
      <dgm:spPr/>
    </dgm:pt>
    <dgm:pt modelId="{85697D8D-3136-F34D-AA0D-2EDFD9C49F0A}" type="pres">
      <dgm:prSet presAssocID="{BC42C29B-8087-134D-9619-B973BF32FDCC}" presName="hierChild3" presStyleCnt="0"/>
      <dgm:spPr/>
    </dgm:pt>
    <dgm:pt modelId="{79450D1E-F542-2549-9A33-1DE2CD186688}" type="pres">
      <dgm:prSet presAssocID="{D00B8DB6-BE4C-6B40-A9B0-972EDD325141}" presName="bgShapesFlow" presStyleCnt="0"/>
      <dgm:spPr/>
    </dgm:pt>
  </dgm:ptLst>
  <dgm:cxnLst>
    <dgm:cxn modelId="{78051603-9670-E041-BF0A-D04A8EE0FF79}" type="presOf" srcId="{ACB2F75D-6EE5-4844-BDDF-BE06C36C7245}" destId="{BB4C5353-1ABE-9B41-B6C4-C9EAA0789F93}" srcOrd="0" destOrd="0" presId="urn:microsoft.com/office/officeart/2005/8/layout/hierarchy6"/>
    <dgm:cxn modelId="{D901C20C-D9CB-CF4C-8552-794656208B73}" type="presOf" srcId="{40010F33-65D2-6E46-82A5-4B6F6A1FC696}" destId="{A8A3265F-B842-9C41-ABC6-8E6DE797302D}" srcOrd="0" destOrd="0" presId="urn:microsoft.com/office/officeart/2005/8/layout/hierarchy6"/>
    <dgm:cxn modelId="{61250815-D666-B048-8A51-8AF5E2592174}" type="presOf" srcId="{3B2A30ED-025C-2A44-BC4D-810E458D0D18}" destId="{00BD3D00-71A9-594A-B3A9-EEAB4F9152C9}" srcOrd="0" destOrd="0" presId="urn:microsoft.com/office/officeart/2005/8/layout/hierarchy6"/>
    <dgm:cxn modelId="{DC4A7F15-5D5C-7648-B017-E81B7BC8A692}" type="presOf" srcId="{A12FF21F-63EF-F743-96DE-F143AAC5DE15}" destId="{7AFA47F5-8801-4A49-B7C1-4621DED2C966}" srcOrd="0" destOrd="0" presId="urn:microsoft.com/office/officeart/2005/8/layout/hierarchy6"/>
    <dgm:cxn modelId="{708E1316-30BD-A14F-B6BA-0A13FF8C30C9}" type="presOf" srcId="{E37FD375-4C0D-5347-A580-8B4DCD34411A}" destId="{84A3B557-9C5A-2C41-A6EE-46DC5AB41DE1}" srcOrd="0" destOrd="0" presId="urn:microsoft.com/office/officeart/2005/8/layout/hierarchy6"/>
    <dgm:cxn modelId="{7FEAE82A-636D-2046-9F02-979F2B17AD45}" type="presOf" srcId="{D00B8DB6-BE4C-6B40-A9B0-972EDD325141}" destId="{1B8CF051-8417-8343-BE26-B745498184EB}" srcOrd="0" destOrd="0" presId="urn:microsoft.com/office/officeart/2005/8/layout/hierarchy6"/>
    <dgm:cxn modelId="{6A56192D-D3B2-F64E-A7AB-92DC7CD9794D}" srcId="{ABB605D6-4D40-6D46-959D-2B637B03EF13}" destId="{BC42C29B-8087-134D-9619-B973BF32FDCC}" srcOrd="0" destOrd="0" parTransId="{1D8504F9-9816-DA44-84C5-FFA2C3FA3AC2}" sibTransId="{88D71A98-A588-C341-A5BD-12F274887852}"/>
    <dgm:cxn modelId="{3AE7FA2D-6D17-E543-8B0A-B0B795AB809B}" type="presOf" srcId="{9044AE2D-5E6F-BC47-B4A6-C36733E3CB8F}" destId="{F9E6E38E-A2B2-3949-9E46-435EF96ADB62}" srcOrd="0" destOrd="0" presId="urn:microsoft.com/office/officeart/2005/8/layout/hierarchy6"/>
    <dgm:cxn modelId="{ED28F533-9374-224D-A4D3-196747E9997A}" type="presOf" srcId="{E5483469-5697-734E-8E31-5FEAD9584EAE}" destId="{7384D8AD-4CED-0840-9AFE-5750C74AB01D}" srcOrd="0" destOrd="0" presId="urn:microsoft.com/office/officeart/2005/8/layout/hierarchy6"/>
    <dgm:cxn modelId="{8269F234-D654-A144-8F0C-C719658EDF06}" type="presOf" srcId="{EC57C334-B0C4-9644-8B92-E51E25BE71B1}" destId="{65F3881B-3466-6F41-8A26-30AD569FF268}" srcOrd="0" destOrd="0" presId="urn:microsoft.com/office/officeart/2005/8/layout/hierarchy6"/>
    <dgm:cxn modelId="{2D915936-E87E-D844-84A3-125EFDF96BEA}" srcId="{A8347347-83E3-0044-A54F-E935787C6C35}" destId="{D945EC02-E674-9341-8031-2F343C138451}" srcOrd="1" destOrd="0" parTransId="{EBD86C0A-F5C7-8C4D-A807-09E04CF2B1CC}" sibTransId="{A74D9910-4CA9-7E4E-AE8B-943836E94EED}"/>
    <dgm:cxn modelId="{94FCD83E-E933-1D44-B947-B3C3D12FC4FD}" srcId="{9C15964F-FB9D-2741-9A77-6339A0C4C212}" destId="{4439C9CE-95CF-DB49-8804-D48281F09D23}" srcOrd="1" destOrd="0" parTransId="{2CD9132C-346C-AD4F-81F0-80E020BFC6FA}" sibTransId="{2B7294C2-0B98-6A40-BD9A-41CCCB8658DB}"/>
    <dgm:cxn modelId="{19C5513F-E169-F140-BAA0-76E6700AC3F0}" type="presOf" srcId="{22753F66-4312-994A-9296-BDDC424760D0}" destId="{D1A00DDB-551B-4140-B9A2-900E384E3615}" srcOrd="0" destOrd="0" presId="urn:microsoft.com/office/officeart/2005/8/layout/hierarchy6"/>
    <dgm:cxn modelId="{5358484C-E0C0-2342-8D3B-636117FFF1D4}" type="presOf" srcId="{0A82E67A-AA6D-EC49-B7CF-46A0B411F756}" destId="{81E175D8-4E5F-1B47-9A70-406B4576EBCC}" srcOrd="0" destOrd="0" presId="urn:microsoft.com/office/officeart/2005/8/layout/hierarchy6"/>
    <dgm:cxn modelId="{4B41C454-0B01-184F-BF4C-D54FBCEF3CD7}" srcId="{D00B8DB6-BE4C-6B40-A9B0-972EDD325141}" destId="{373618FF-19F3-D548-A8CD-D53E57B4BCED}" srcOrd="0" destOrd="0" parTransId="{5D150616-0EB0-5D48-BDF3-D71BCAED6AE6}" sibTransId="{354DA606-4572-5B4D-8974-96BF64272F10}"/>
    <dgm:cxn modelId="{E8369455-9072-4D4D-9168-4A81BD6C2152}" type="presOf" srcId="{4439C9CE-95CF-DB49-8804-D48281F09D23}" destId="{6D9C3CE2-BE89-904C-9790-0C8C71A7933E}" srcOrd="0" destOrd="0" presId="urn:microsoft.com/office/officeart/2005/8/layout/hierarchy6"/>
    <dgm:cxn modelId="{16C0C257-1B1A-E246-9F03-F45B5C7F7C4E}" type="presOf" srcId="{2CD9132C-346C-AD4F-81F0-80E020BFC6FA}" destId="{4AB5E057-CB52-EA45-93BC-99128FE78A5D}" srcOrd="0" destOrd="0" presId="urn:microsoft.com/office/officeart/2005/8/layout/hierarchy6"/>
    <dgm:cxn modelId="{DBDB2059-76F4-7746-8B16-B4BC2A2755BC}" type="presOf" srcId="{F240523E-714E-BA44-8644-A8E5278C8EF9}" destId="{32A1E6FD-19C4-E747-9673-8D9B8D3D7CC0}" srcOrd="0" destOrd="0" presId="urn:microsoft.com/office/officeart/2005/8/layout/hierarchy6"/>
    <dgm:cxn modelId="{E1318D59-275D-574D-BA11-238F7B7B60EF}" type="presOf" srcId="{373618FF-19F3-D548-A8CD-D53E57B4BCED}" destId="{EEB83753-6D57-CE48-BD77-F2C0B97DEFBB}" srcOrd="0" destOrd="0" presId="urn:microsoft.com/office/officeart/2005/8/layout/hierarchy6"/>
    <dgm:cxn modelId="{3EE71F69-32E3-3B44-A7E4-48615016200C}" type="presOf" srcId="{92AEF619-186B-854F-AD65-511E133B900B}" destId="{17C30FF8-549E-8742-ABF1-EA503B533F1C}" srcOrd="0" destOrd="0" presId="urn:microsoft.com/office/officeart/2005/8/layout/hierarchy6"/>
    <dgm:cxn modelId="{B6C5A36D-E210-8E44-B2FC-C66FC6E78D2F}" type="presOf" srcId="{A108B58B-2FBC-B74F-BA21-A92BF22B1655}" destId="{0D96838E-F043-B34C-B5C8-D18E22110A08}" srcOrd="0" destOrd="0" presId="urn:microsoft.com/office/officeart/2005/8/layout/hierarchy6"/>
    <dgm:cxn modelId="{EC47C673-CDB5-AD41-849E-DE26CB11AE65}" srcId="{E37FD375-4C0D-5347-A580-8B4DCD34411A}" destId="{ABB605D6-4D40-6D46-959D-2B637B03EF13}" srcOrd="1" destOrd="0" parTransId="{92AEF619-186B-854F-AD65-511E133B900B}" sibTransId="{166CA802-160C-684F-85DD-CF5EE9530235}"/>
    <dgm:cxn modelId="{DCD7617C-F735-9B48-8B29-B7D853F9043E}" type="presOf" srcId="{41C5761B-44CA-AA4F-8ECB-34F60097773F}" destId="{0A9EF2D9-A312-2B4A-B395-A049B968DF9F}" srcOrd="0" destOrd="0" presId="urn:microsoft.com/office/officeart/2005/8/layout/hierarchy6"/>
    <dgm:cxn modelId="{B5E0287E-D7ED-754F-8492-CD8C532D13FC}" type="presOf" srcId="{EBD86C0A-F5C7-8C4D-A807-09E04CF2B1CC}" destId="{919F5948-62D2-5942-8866-D85F9F361BD8}" srcOrd="0" destOrd="0" presId="urn:microsoft.com/office/officeart/2005/8/layout/hierarchy6"/>
    <dgm:cxn modelId="{479CC77F-8A8D-4341-9C31-739355B7B826}" srcId="{7680367F-7418-3A44-BE66-AF23498552F3}" destId="{ACB2F75D-6EE5-4844-BDDF-BE06C36C7245}" srcOrd="1" destOrd="0" parTransId="{2B80A2CC-3DCE-FF49-909C-D4F6A3A0E1F2}" sibTransId="{E31D5ED8-B39E-9A42-A900-F85335942D99}"/>
    <dgm:cxn modelId="{B47C1386-00F4-1C4F-A8A7-AB76B920315E}" srcId="{0A82E67A-AA6D-EC49-B7CF-46A0B411F756}" destId="{1DFFA362-3BEB-6D4C-A48F-7A7E048A7BB1}" srcOrd="0" destOrd="0" parTransId="{EC57C334-B0C4-9644-8B92-E51E25BE71B1}" sibTransId="{49FB3786-D54E-E640-B166-F5569DA75C32}"/>
    <dgm:cxn modelId="{4B59768E-BCAC-5246-8564-4415E16A4786}" type="presOf" srcId="{7680367F-7418-3A44-BE66-AF23498552F3}" destId="{99474577-0B6C-1E4C-A587-264160033D01}" srcOrd="0" destOrd="0" presId="urn:microsoft.com/office/officeart/2005/8/layout/hierarchy6"/>
    <dgm:cxn modelId="{47632893-BC8B-BA48-A5CF-1F6F290E0342}" type="presOf" srcId="{B1B513DC-288C-5A41-89E5-9137FB0DBCC3}" destId="{B454EF12-71FB-694D-A304-2A5FF9DCB3FD}" srcOrd="0" destOrd="0" presId="urn:microsoft.com/office/officeart/2005/8/layout/hierarchy6"/>
    <dgm:cxn modelId="{6E500A94-D1F8-D34E-8AD5-6971330E841E}" type="presOf" srcId="{A8347347-83E3-0044-A54F-E935787C6C35}" destId="{CD979DF5-8DE0-474B-A27D-AE21A2729AD4}" srcOrd="0" destOrd="0" presId="urn:microsoft.com/office/officeart/2005/8/layout/hierarchy6"/>
    <dgm:cxn modelId="{24053B95-AB34-D642-B342-34F32B52834E}" type="presOf" srcId="{BB2033C1-79FC-5144-9381-4A34CA473C82}" destId="{CD1C821B-F381-BD45-9633-63A9E92EF54B}" srcOrd="0" destOrd="0" presId="urn:microsoft.com/office/officeart/2005/8/layout/hierarchy6"/>
    <dgm:cxn modelId="{F865F097-4B5F-0140-AB76-AA70920C0A11}" srcId="{373618FF-19F3-D548-A8CD-D53E57B4BCED}" destId="{0A82E67A-AA6D-EC49-B7CF-46A0B411F756}" srcOrd="1" destOrd="0" parTransId="{BB2033C1-79FC-5144-9381-4A34CA473C82}" sibTransId="{CD1435C5-DE1A-FF45-8C99-2CAFF3A500C3}"/>
    <dgm:cxn modelId="{5769239F-D790-BC45-859D-BFFE750669FC}" type="presOf" srcId="{EE483B0C-1CAD-DA46-A949-E57045265E5E}" destId="{E0D8FA3A-A9D6-D94D-BB0A-38C6B5B943FE}" srcOrd="0" destOrd="0" presId="urn:microsoft.com/office/officeart/2005/8/layout/hierarchy6"/>
    <dgm:cxn modelId="{0205A7A0-6C0E-E145-BF1A-988B19DBACD8}" srcId="{1DFFA362-3BEB-6D4C-A48F-7A7E048A7BB1}" destId="{A8347347-83E3-0044-A54F-E935787C6C35}" srcOrd="1" destOrd="0" parTransId="{E53ED288-4BB8-0E45-AA12-775ED38972BF}" sibTransId="{2F87476C-7F72-0F43-85A4-DD089AA915D8}"/>
    <dgm:cxn modelId="{7526C1A7-F7F2-E844-A762-677FA7E72F51}" type="presOf" srcId="{D945EC02-E674-9341-8031-2F343C138451}" destId="{2309C818-36DA-A245-B825-68B4EF46910C}" srcOrd="0" destOrd="0" presId="urn:microsoft.com/office/officeart/2005/8/layout/hierarchy6"/>
    <dgm:cxn modelId="{634047A9-D46E-6B4D-AD33-BE8CC388768B}" type="presOf" srcId="{A178D86E-5D87-B944-A38A-6D5E71F3B626}" destId="{5244FEA7-9B96-5943-92D7-632CB31C187B}" srcOrd="0" destOrd="0" presId="urn:microsoft.com/office/officeart/2005/8/layout/hierarchy6"/>
    <dgm:cxn modelId="{3542E9A9-C54D-2745-87FA-4291EED45ED1}" srcId="{1DFFA362-3BEB-6D4C-A48F-7A7E048A7BB1}" destId="{9044AE2D-5E6F-BC47-B4A6-C36733E3CB8F}" srcOrd="0" destOrd="0" parTransId="{40010F33-65D2-6E46-82A5-4B6F6A1FC696}" sibTransId="{77169018-6393-B14A-A91D-EDAB7EF27EA5}"/>
    <dgm:cxn modelId="{F8D649AA-898C-0647-905B-AE8267439F35}" type="presOf" srcId="{1DFFA362-3BEB-6D4C-A48F-7A7E048A7BB1}" destId="{B9B1AF5E-6CFE-B944-9A2D-84067C52EBBA}" srcOrd="0" destOrd="0" presId="urn:microsoft.com/office/officeart/2005/8/layout/hierarchy6"/>
    <dgm:cxn modelId="{377191AC-4638-8148-A5E6-4C943E175C80}" type="presOf" srcId="{60BB68D2-D7C6-7547-886C-BFB48C47E65F}" destId="{8A4796E6-DB31-D944-909B-E34EDF3B81B7}" srcOrd="0" destOrd="0" presId="urn:microsoft.com/office/officeart/2005/8/layout/hierarchy6"/>
    <dgm:cxn modelId="{710B56AE-EA68-E142-B286-6C758220E838}" srcId="{373618FF-19F3-D548-A8CD-D53E57B4BCED}" destId="{9C15964F-FB9D-2741-9A77-6339A0C4C212}" srcOrd="0" destOrd="0" parTransId="{B1B513DC-288C-5A41-89E5-9137FB0DBCC3}" sibTransId="{E8DDFC81-7B0A-7548-AAD8-C750AC3CF0CB}"/>
    <dgm:cxn modelId="{96A5BDB1-2E14-7649-834F-78BF23A5C8CE}" srcId="{9C15964F-FB9D-2741-9A77-6339A0C4C212}" destId="{E5483469-5697-734E-8E31-5FEAD9584EAE}" srcOrd="0" destOrd="0" parTransId="{2F411EE6-6940-424C-A712-E1EA0915C5AC}" sibTransId="{272058A1-F89A-024E-AC3B-E4ED41BE78DA}"/>
    <dgm:cxn modelId="{1C12DAB3-7AD8-7848-8CB7-7364C327FB57}" type="presOf" srcId="{2B80A2CC-3DCE-FF49-909C-D4F6A3A0E1F2}" destId="{22300F4F-C4DA-944B-A29A-6FA098EC0606}" srcOrd="0" destOrd="0" presId="urn:microsoft.com/office/officeart/2005/8/layout/hierarchy6"/>
    <dgm:cxn modelId="{150B13B8-A63D-0440-9D82-E0617680E5F4}" srcId="{7680367F-7418-3A44-BE66-AF23498552F3}" destId="{A12FF21F-63EF-F743-96DE-F143AAC5DE15}" srcOrd="0" destOrd="0" parTransId="{3B2A30ED-025C-2A44-BC4D-810E458D0D18}" sibTransId="{432AE1AE-0231-FE46-9FD8-2936B2AEF25E}"/>
    <dgm:cxn modelId="{D95560C1-AC9A-C14D-873F-AC894A47B572}" srcId="{E37FD375-4C0D-5347-A580-8B4DCD34411A}" destId="{7680367F-7418-3A44-BE66-AF23498552F3}" srcOrd="0" destOrd="0" parTransId="{A178D86E-5D87-B944-A38A-6D5E71F3B626}" sibTransId="{5570F193-A4B4-9448-B762-010087BFB0DF}"/>
    <dgm:cxn modelId="{CD7BA7C1-242D-9D40-B62A-833229A0B512}" type="presOf" srcId="{49E30F0B-511E-334E-9D9D-1927B6E68870}" destId="{FC5DAC3E-E227-2C4B-862D-9E11081530C2}" srcOrd="0" destOrd="0" presId="urn:microsoft.com/office/officeart/2005/8/layout/hierarchy6"/>
    <dgm:cxn modelId="{6359B6C5-4628-854F-9236-FE291E31DB6D}" type="presOf" srcId="{E53ED288-4BB8-0E45-AA12-775ED38972BF}" destId="{A990175F-08F5-5649-A0E2-D0A2CDF731EF}" srcOrd="0" destOrd="0" presId="urn:microsoft.com/office/officeart/2005/8/layout/hierarchy6"/>
    <dgm:cxn modelId="{2BDFC2CA-2DEF-FC43-8B5F-CACC318B413A}" srcId="{A8347347-83E3-0044-A54F-E935787C6C35}" destId="{41C5761B-44CA-AA4F-8ECB-34F60097773F}" srcOrd="0" destOrd="0" parTransId="{49E30F0B-511E-334E-9D9D-1927B6E68870}" sibTransId="{09B4BF81-3684-204D-9661-5F2C7B31A993}"/>
    <dgm:cxn modelId="{6DBA2ECF-D2AB-3E45-BA64-8C4CB540EE32}" type="presOf" srcId="{BC42C29B-8087-134D-9619-B973BF32FDCC}" destId="{C9E6857F-BAB0-AE40-BCAA-8FF5F75DBB63}" srcOrd="0" destOrd="0" presId="urn:microsoft.com/office/officeart/2005/8/layout/hierarchy6"/>
    <dgm:cxn modelId="{FC4C9BD4-8923-3A4B-A76C-CD62E29F5548}" type="presOf" srcId="{2F411EE6-6940-424C-A712-E1EA0915C5AC}" destId="{90A96CC8-452E-3A44-A834-68E93C664CF0}" srcOrd="0" destOrd="0" presId="urn:microsoft.com/office/officeart/2005/8/layout/hierarchy6"/>
    <dgm:cxn modelId="{BBFB59D8-A3B2-694A-95D5-8E85A2849BA8}" type="presOf" srcId="{ABB605D6-4D40-6D46-959D-2B637B03EF13}" destId="{A8A0FD8E-D533-E14E-AD4A-7E2C72B6E75E}" srcOrd="0" destOrd="0" presId="urn:microsoft.com/office/officeart/2005/8/layout/hierarchy6"/>
    <dgm:cxn modelId="{66EC87D8-41A5-CF4C-9F1D-1121B5EBB890}" type="presOf" srcId="{1D8504F9-9816-DA44-84C5-FFA2C3FA3AC2}" destId="{2DCEE069-9831-824D-B24C-56A638E89CA7}" srcOrd="0" destOrd="0" presId="urn:microsoft.com/office/officeart/2005/8/layout/hierarchy6"/>
    <dgm:cxn modelId="{01806FDF-3F32-DE42-92C8-410C35EE4A82}" srcId="{0A82E67A-AA6D-EC49-B7CF-46A0B411F756}" destId="{E37FD375-4C0D-5347-A580-8B4DCD34411A}" srcOrd="1" destOrd="0" parTransId="{F240523E-714E-BA44-8644-A8E5278C8EF9}" sibTransId="{36CDF82D-DED8-8649-8BAF-62C21053C789}"/>
    <dgm:cxn modelId="{A7A23EE6-3991-8E48-91DE-3C4631560033}" type="presOf" srcId="{9C15964F-FB9D-2741-9A77-6339A0C4C212}" destId="{1685395C-D39A-F748-B63C-2C950C3DA854}" srcOrd="0" destOrd="0" presId="urn:microsoft.com/office/officeart/2005/8/layout/hierarchy6"/>
    <dgm:cxn modelId="{11AC44EA-E9BB-7848-97E7-0D7FF7DDB957}" srcId="{9044AE2D-5E6F-BC47-B4A6-C36733E3CB8F}" destId="{22753F66-4312-994A-9296-BDDC424760D0}" srcOrd="1" destOrd="0" parTransId="{60BB68D2-D7C6-7547-886C-BFB48C47E65F}" sibTransId="{90CFFD39-5DE2-DD47-BBD5-136811113BF9}"/>
    <dgm:cxn modelId="{838B6CFB-42B7-E541-84D7-B08049B3FA21}" srcId="{9044AE2D-5E6F-BC47-B4A6-C36733E3CB8F}" destId="{A108B58B-2FBC-B74F-BA21-A92BF22B1655}" srcOrd="0" destOrd="0" parTransId="{EE483B0C-1CAD-DA46-A949-E57045265E5E}" sibTransId="{EEF72FE2-E627-924C-B42B-3EE236804439}"/>
    <dgm:cxn modelId="{27D8F0B4-FB71-BC41-806F-7FA6C19F67B7}" type="presParOf" srcId="{1B8CF051-8417-8343-BE26-B745498184EB}" destId="{B2C423D6-3F0F-B34A-9CC8-23E36A195BAB}" srcOrd="0" destOrd="0" presId="urn:microsoft.com/office/officeart/2005/8/layout/hierarchy6"/>
    <dgm:cxn modelId="{D4330AD9-2622-184D-A889-A80A50757BC5}" type="presParOf" srcId="{B2C423D6-3F0F-B34A-9CC8-23E36A195BAB}" destId="{9B8C206F-03FC-0F4E-A737-630D80C5EA27}" srcOrd="0" destOrd="0" presId="urn:microsoft.com/office/officeart/2005/8/layout/hierarchy6"/>
    <dgm:cxn modelId="{232613AB-108F-5448-A118-7D69A94CD474}" type="presParOf" srcId="{9B8C206F-03FC-0F4E-A737-630D80C5EA27}" destId="{EAB0DCC6-7482-2C4E-B50F-3FD0329C8D52}" srcOrd="0" destOrd="0" presId="urn:microsoft.com/office/officeart/2005/8/layout/hierarchy6"/>
    <dgm:cxn modelId="{AC8BCFBC-EF9A-AF4A-9691-FA719246C19E}" type="presParOf" srcId="{EAB0DCC6-7482-2C4E-B50F-3FD0329C8D52}" destId="{EEB83753-6D57-CE48-BD77-F2C0B97DEFBB}" srcOrd="0" destOrd="0" presId="urn:microsoft.com/office/officeart/2005/8/layout/hierarchy6"/>
    <dgm:cxn modelId="{B06F2000-7FEC-9A43-9AB1-74319ACFA7EF}" type="presParOf" srcId="{EAB0DCC6-7482-2C4E-B50F-3FD0329C8D52}" destId="{C25270FB-A515-B34B-993F-668688521068}" srcOrd="1" destOrd="0" presId="urn:microsoft.com/office/officeart/2005/8/layout/hierarchy6"/>
    <dgm:cxn modelId="{10F29B95-FC9D-454D-A11D-9D144F4FA0FC}" type="presParOf" srcId="{C25270FB-A515-B34B-993F-668688521068}" destId="{B454EF12-71FB-694D-A304-2A5FF9DCB3FD}" srcOrd="0" destOrd="0" presId="urn:microsoft.com/office/officeart/2005/8/layout/hierarchy6"/>
    <dgm:cxn modelId="{907C1CAD-F20B-254B-AE14-8CDF747775C3}" type="presParOf" srcId="{C25270FB-A515-B34B-993F-668688521068}" destId="{29263D54-6712-E646-AC98-8993FB3BE93B}" srcOrd="1" destOrd="0" presId="urn:microsoft.com/office/officeart/2005/8/layout/hierarchy6"/>
    <dgm:cxn modelId="{DB143A2E-BD2F-394E-B515-C12E580D0A16}" type="presParOf" srcId="{29263D54-6712-E646-AC98-8993FB3BE93B}" destId="{1685395C-D39A-F748-B63C-2C950C3DA854}" srcOrd="0" destOrd="0" presId="urn:microsoft.com/office/officeart/2005/8/layout/hierarchy6"/>
    <dgm:cxn modelId="{CB0310F5-0256-9741-AA94-12D77A3362F1}" type="presParOf" srcId="{29263D54-6712-E646-AC98-8993FB3BE93B}" destId="{ABEE7C31-31D1-5C4E-80D6-5F1BDABC8F64}" srcOrd="1" destOrd="0" presId="urn:microsoft.com/office/officeart/2005/8/layout/hierarchy6"/>
    <dgm:cxn modelId="{D8482A94-7A6D-284B-9432-AB5DB3FF4163}" type="presParOf" srcId="{ABEE7C31-31D1-5C4E-80D6-5F1BDABC8F64}" destId="{90A96CC8-452E-3A44-A834-68E93C664CF0}" srcOrd="0" destOrd="0" presId="urn:microsoft.com/office/officeart/2005/8/layout/hierarchy6"/>
    <dgm:cxn modelId="{4AE7EEC7-13C8-9845-B4E1-B18DF873C351}" type="presParOf" srcId="{ABEE7C31-31D1-5C4E-80D6-5F1BDABC8F64}" destId="{D9509B06-769A-9847-B394-C165C5958906}" srcOrd="1" destOrd="0" presId="urn:microsoft.com/office/officeart/2005/8/layout/hierarchy6"/>
    <dgm:cxn modelId="{3B650BF1-B590-2E4D-A53B-486C27C28181}" type="presParOf" srcId="{D9509B06-769A-9847-B394-C165C5958906}" destId="{7384D8AD-4CED-0840-9AFE-5750C74AB01D}" srcOrd="0" destOrd="0" presId="urn:microsoft.com/office/officeart/2005/8/layout/hierarchy6"/>
    <dgm:cxn modelId="{773A1BBF-B253-8146-8CCE-315BD7E6ADB6}" type="presParOf" srcId="{D9509B06-769A-9847-B394-C165C5958906}" destId="{2E8DFDA6-BBF1-6B44-9574-F1FD0A3052B7}" srcOrd="1" destOrd="0" presId="urn:microsoft.com/office/officeart/2005/8/layout/hierarchy6"/>
    <dgm:cxn modelId="{469715B6-42CD-1C49-873D-136347A5A6E0}" type="presParOf" srcId="{ABEE7C31-31D1-5C4E-80D6-5F1BDABC8F64}" destId="{4AB5E057-CB52-EA45-93BC-99128FE78A5D}" srcOrd="2" destOrd="0" presId="urn:microsoft.com/office/officeart/2005/8/layout/hierarchy6"/>
    <dgm:cxn modelId="{A580A4D6-B8E4-1845-A68C-70503D95DFA5}" type="presParOf" srcId="{ABEE7C31-31D1-5C4E-80D6-5F1BDABC8F64}" destId="{A940D411-90EE-A24E-B12A-3B5B97DE939C}" srcOrd="3" destOrd="0" presId="urn:microsoft.com/office/officeart/2005/8/layout/hierarchy6"/>
    <dgm:cxn modelId="{07E6AC7D-B612-134B-955D-B408A01F8FF2}" type="presParOf" srcId="{A940D411-90EE-A24E-B12A-3B5B97DE939C}" destId="{6D9C3CE2-BE89-904C-9790-0C8C71A7933E}" srcOrd="0" destOrd="0" presId="urn:microsoft.com/office/officeart/2005/8/layout/hierarchy6"/>
    <dgm:cxn modelId="{65D5DC32-3EBF-5444-8673-E1A971F38E2B}" type="presParOf" srcId="{A940D411-90EE-A24E-B12A-3B5B97DE939C}" destId="{3A5F26DF-1B15-114E-B18E-1A1A9AD0321D}" srcOrd="1" destOrd="0" presId="urn:microsoft.com/office/officeart/2005/8/layout/hierarchy6"/>
    <dgm:cxn modelId="{481BB67E-CC74-D649-B624-B4C6E0A9551E}" type="presParOf" srcId="{C25270FB-A515-B34B-993F-668688521068}" destId="{CD1C821B-F381-BD45-9633-63A9E92EF54B}" srcOrd="2" destOrd="0" presId="urn:microsoft.com/office/officeart/2005/8/layout/hierarchy6"/>
    <dgm:cxn modelId="{0159DE3A-1D94-424D-9D22-FEFC431BCEA6}" type="presParOf" srcId="{C25270FB-A515-B34B-993F-668688521068}" destId="{871A3849-DD77-904A-80B0-2C9166C5AB8D}" srcOrd="3" destOrd="0" presId="urn:microsoft.com/office/officeart/2005/8/layout/hierarchy6"/>
    <dgm:cxn modelId="{31AC4FD6-C54F-324E-AE0A-42AF9A4AAF09}" type="presParOf" srcId="{871A3849-DD77-904A-80B0-2C9166C5AB8D}" destId="{81E175D8-4E5F-1B47-9A70-406B4576EBCC}" srcOrd="0" destOrd="0" presId="urn:microsoft.com/office/officeart/2005/8/layout/hierarchy6"/>
    <dgm:cxn modelId="{8ED45D9F-6D54-4A43-928E-A5F6888BFAE3}" type="presParOf" srcId="{871A3849-DD77-904A-80B0-2C9166C5AB8D}" destId="{7862C3D9-FB3C-C34B-8CE1-21667E4CA8D0}" srcOrd="1" destOrd="0" presId="urn:microsoft.com/office/officeart/2005/8/layout/hierarchy6"/>
    <dgm:cxn modelId="{D2EBEA2F-DCE6-7E46-A84B-E689D5ACBBE4}" type="presParOf" srcId="{7862C3D9-FB3C-C34B-8CE1-21667E4CA8D0}" destId="{65F3881B-3466-6F41-8A26-30AD569FF268}" srcOrd="0" destOrd="0" presId="urn:microsoft.com/office/officeart/2005/8/layout/hierarchy6"/>
    <dgm:cxn modelId="{C132F536-4675-494F-B7C3-0B835D845AA0}" type="presParOf" srcId="{7862C3D9-FB3C-C34B-8CE1-21667E4CA8D0}" destId="{98C84B28-B373-A141-BC5D-78B8B9014895}" srcOrd="1" destOrd="0" presId="urn:microsoft.com/office/officeart/2005/8/layout/hierarchy6"/>
    <dgm:cxn modelId="{25753539-79D4-8A44-9608-090B22A01362}" type="presParOf" srcId="{98C84B28-B373-A141-BC5D-78B8B9014895}" destId="{B9B1AF5E-6CFE-B944-9A2D-84067C52EBBA}" srcOrd="0" destOrd="0" presId="urn:microsoft.com/office/officeart/2005/8/layout/hierarchy6"/>
    <dgm:cxn modelId="{65A5FA89-7E12-F444-99EF-89EC0B9D1AC7}" type="presParOf" srcId="{98C84B28-B373-A141-BC5D-78B8B9014895}" destId="{5BFFE70E-41DF-8345-9826-AFA127AF1368}" srcOrd="1" destOrd="0" presId="urn:microsoft.com/office/officeart/2005/8/layout/hierarchy6"/>
    <dgm:cxn modelId="{E6472775-A285-C048-A3BB-EB70DE125A1D}" type="presParOf" srcId="{5BFFE70E-41DF-8345-9826-AFA127AF1368}" destId="{A8A3265F-B842-9C41-ABC6-8E6DE797302D}" srcOrd="0" destOrd="0" presId="urn:microsoft.com/office/officeart/2005/8/layout/hierarchy6"/>
    <dgm:cxn modelId="{83D2EB74-FBDD-3645-8E79-13A87FF76238}" type="presParOf" srcId="{5BFFE70E-41DF-8345-9826-AFA127AF1368}" destId="{AE118728-E2EF-F846-8233-5690142E23D6}" srcOrd="1" destOrd="0" presId="urn:microsoft.com/office/officeart/2005/8/layout/hierarchy6"/>
    <dgm:cxn modelId="{32F29017-1628-B34C-B38A-21309CE7409E}" type="presParOf" srcId="{AE118728-E2EF-F846-8233-5690142E23D6}" destId="{F9E6E38E-A2B2-3949-9E46-435EF96ADB62}" srcOrd="0" destOrd="0" presId="urn:microsoft.com/office/officeart/2005/8/layout/hierarchy6"/>
    <dgm:cxn modelId="{5FBFC347-7A91-AC4B-A88F-F1C63B60C44C}" type="presParOf" srcId="{AE118728-E2EF-F846-8233-5690142E23D6}" destId="{3E3397B5-2BD9-8B4F-A865-D0AAC42D0003}" srcOrd="1" destOrd="0" presId="urn:microsoft.com/office/officeart/2005/8/layout/hierarchy6"/>
    <dgm:cxn modelId="{E5A13EFA-A9F2-5249-A340-F1813A973FC6}" type="presParOf" srcId="{3E3397B5-2BD9-8B4F-A865-D0AAC42D0003}" destId="{E0D8FA3A-A9D6-D94D-BB0A-38C6B5B943FE}" srcOrd="0" destOrd="0" presId="urn:microsoft.com/office/officeart/2005/8/layout/hierarchy6"/>
    <dgm:cxn modelId="{15C3BB90-04EF-F340-816E-BDCECD294876}" type="presParOf" srcId="{3E3397B5-2BD9-8B4F-A865-D0AAC42D0003}" destId="{67E298AC-39F0-DB4B-9333-6F4FD8ACE174}" srcOrd="1" destOrd="0" presId="urn:microsoft.com/office/officeart/2005/8/layout/hierarchy6"/>
    <dgm:cxn modelId="{A12B2028-A77E-5146-84B5-E11FF4EDC866}" type="presParOf" srcId="{67E298AC-39F0-DB4B-9333-6F4FD8ACE174}" destId="{0D96838E-F043-B34C-B5C8-D18E22110A08}" srcOrd="0" destOrd="0" presId="urn:microsoft.com/office/officeart/2005/8/layout/hierarchy6"/>
    <dgm:cxn modelId="{1886BC80-931A-2C4F-907B-E43A0F0F508D}" type="presParOf" srcId="{67E298AC-39F0-DB4B-9333-6F4FD8ACE174}" destId="{9628E18C-B993-CA4A-85E5-DD680CB9D3CB}" srcOrd="1" destOrd="0" presId="urn:microsoft.com/office/officeart/2005/8/layout/hierarchy6"/>
    <dgm:cxn modelId="{688C109D-AF9A-4742-9CF8-D3B4159E1D27}" type="presParOf" srcId="{3E3397B5-2BD9-8B4F-A865-D0AAC42D0003}" destId="{8A4796E6-DB31-D944-909B-E34EDF3B81B7}" srcOrd="2" destOrd="0" presId="urn:microsoft.com/office/officeart/2005/8/layout/hierarchy6"/>
    <dgm:cxn modelId="{DA220A7E-3DF1-124A-9FCE-5D2CB14E4CBF}" type="presParOf" srcId="{3E3397B5-2BD9-8B4F-A865-D0AAC42D0003}" destId="{37F93FEA-7C05-804B-ABEB-E0187D4139B5}" srcOrd="3" destOrd="0" presId="urn:microsoft.com/office/officeart/2005/8/layout/hierarchy6"/>
    <dgm:cxn modelId="{FEC56171-FF31-9C42-82E2-BF90A5B22930}" type="presParOf" srcId="{37F93FEA-7C05-804B-ABEB-E0187D4139B5}" destId="{D1A00DDB-551B-4140-B9A2-900E384E3615}" srcOrd="0" destOrd="0" presId="urn:microsoft.com/office/officeart/2005/8/layout/hierarchy6"/>
    <dgm:cxn modelId="{DDD43090-02FB-884D-955E-0DCBB8C47C34}" type="presParOf" srcId="{37F93FEA-7C05-804B-ABEB-E0187D4139B5}" destId="{17784A5A-5CCF-EF4D-BFFE-3123FBBD5F38}" srcOrd="1" destOrd="0" presId="urn:microsoft.com/office/officeart/2005/8/layout/hierarchy6"/>
    <dgm:cxn modelId="{A80037B0-754D-3940-9262-1A8A94604077}" type="presParOf" srcId="{5BFFE70E-41DF-8345-9826-AFA127AF1368}" destId="{A990175F-08F5-5649-A0E2-D0A2CDF731EF}" srcOrd="2" destOrd="0" presId="urn:microsoft.com/office/officeart/2005/8/layout/hierarchy6"/>
    <dgm:cxn modelId="{DBCE07A3-684A-8E4D-9A4B-CD399B476F62}" type="presParOf" srcId="{5BFFE70E-41DF-8345-9826-AFA127AF1368}" destId="{16F11CD3-F5CF-9942-AE1A-2E6C22A4DDAC}" srcOrd="3" destOrd="0" presId="urn:microsoft.com/office/officeart/2005/8/layout/hierarchy6"/>
    <dgm:cxn modelId="{CD2FEAFF-39A0-1E48-90FF-5ADE2B19BE85}" type="presParOf" srcId="{16F11CD3-F5CF-9942-AE1A-2E6C22A4DDAC}" destId="{CD979DF5-8DE0-474B-A27D-AE21A2729AD4}" srcOrd="0" destOrd="0" presId="urn:microsoft.com/office/officeart/2005/8/layout/hierarchy6"/>
    <dgm:cxn modelId="{5380865C-C978-694E-86E1-597792820AC9}" type="presParOf" srcId="{16F11CD3-F5CF-9942-AE1A-2E6C22A4DDAC}" destId="{9D05A3EB-D9C8-C440-87E1-8A4A435C45F1}" srcOrd="1" destOrd="0" presId="urn:microsoft.com/office/officeart/2005/8/layout/hierarchy6"/>
    <dgm:cxn modelId="{AE2079B0-7985-F64C-A3BC-CA78F2A707B9}" type="presParOf" srcId="{9D05A3EB-D9C8-C440-87E1-8A4A435C45F1}" destId="{FC5DAC3E-E227-2C4B-862D-9E11081530C2}" srcOrd="0" destOrd="0" presId="urn:microsoft.com/office/officeart/2005/8/layout/hierarchy6"/>
    <dgm:cxn modelId="{AF564054-D5C6-E240-8E98-88660AF5279E}" type="presParOf" srcId="{9D05A3EB-D9C8-C440-87E1-8A4A435C45F1}" destId="{8B1AE91B-7CBF-EB4D-803C-F02BEA537AE6}" srcOrd="1" destOrd="0" presId="urn:microsoft.com/office/officeart/2005/8/layout/hierarchy6"/>
    <dgm:cxn modelId="{5B5C7454-D999-1240-BFD9-4AA44B51EDC0}" type="presParOf" srcId="{8B1AE91B-7CBF-EB4D-803C-F02BEA537AE6}" destId="{0A9EF2D9-A312-2B4A-B395-A049B968DF9F}" srcOrd="0" destOrd="0" presId="urn:microsoft.com/office/officeart/2005/8/layout/hierarchy6"/>
    <dgm:cxn modelId="{1EDE3185-4EE7-8E4D-A5E3-B3A4EC505F61}" type="presParOf" srcId="{8B1AE91B-7CBF-EB4D-803C-F02BEA537AE6}" destId="{DA067E23-AFC8-A345-8EE8-916E36A45682}" srcOrd="1" destOrd="0" presId="urn:microsoft.com/office/officeart/2005/8/layout/hierarchy6"/>
    <dgm:cxn modelId="{4B6818BA-2F4C-554C-BE2D-79BC269C3D84}" type="presParOf" srcId="{9D05A3EB-D9C8-C440-87E1-8A4A435C45F1}" destId="{919F5948-62D2-5942-8866-D85F9F361BD8}" srcOrd="2" destOrd="0" presId="urn:microsoft.com/office/officeart/2005/8/layout/hierarchy6"/>
    <dgm:cxn modelId="{F545C997-5D30-1A4E-BC52-2F4C7CC2B218}" type="presParOf" srcId="{9D05A3EB-D9C8-C440-87E1-8A4A435C45F1}" destId="{3262AAB8-FCFF-E14D-BCAC-BE549320ADC4}" srcOrd="3" destOrd="0" presId="urn:microsoft.com/office/officeart/2005/8/layout/hierarchy6"/>
    <dgm:cxn modelId="{7DFBEEFC-C8CC-DE4F-9273-69235944F60A}" type="presParOf" srcId="{3262AAB8-FCFF-E14D-BCAC-BE549320ADC4}" destId="{2309C818-36DA-A245-B825-68B4EF46910C}" srcOrd="0" destOrd="0" presId="urn:microsoft.com/office/officeart/2005/8/layout/hierarchy6"/>
    <dgm:cxn modelId="{2914F733-1BA5-394D-AADC-A3277CA3D5E7}" type="presParOf" srcId="{3262AAB8-FCFF-E14D-BCAC-BE549320ADC4}" destId="{327ED2E3-E003-8F47-A97E-B0C8C630A0A3}" srcOrd="1" destOrd="0" presId="urn:microsoft.com/office/officeart/2005/8/layout/hierarchy6"/>
    <dgm:cxn modelId="{5A71E796-5A21-164E-A298-5B358A65330D}" type="presParOf" srcId="{7862C3D9-FB3C-C34B-8CE1-21667E4CA8D0}" destId="{32A1E6FD-19C4-E747-9673-8D9B8D3D7CC0}" srcOrd="2" destOrd="0" presId="urn:microsoft.com/office/officeart/2005/8/layout/hierarchy6"/>
    <dgm:cxn modelId="{5F5C4739-50F5-0248-9727-69BBC14BDA37}" type="presParOf" srcId="{7862C3D9-FB3C-C34B-8CE1-21667E4CA8D0}" destId="{5080D193-FB05-6D42-BD34-508C26066194}" srcOrd="3" destOrd="0" presId="urn:microsoft.com/office/officeart/2005/8/layout/hierarchy6"/>
    <dgm:cxn modelId="{9B33BA02-613F-F34D-A3D4-8808B4270F8D}" type="presParOf" srcId="{5080D193-FB05-6D42-BD34-508C26066194}" destId="{84A3B557-9C5A-2C41-A6EE-46DC5AB41DE1}" srcOrd="0" destOrd="0" presId="urn:microsoft.com/office/officeart/2005/8/layout/hierarchy6"/>
    <dgm:cxn modelId="{6CD50091-BF82-6540-AD17-C9BFE0DF7DB7}" type="presParOf" srcId="{5080D193-FB05-6D42-BD34-508C26066194}" destId="{5903FCF4-D955-B14D-B373-8881BFF92403}" srcOrd="1" destOrd="0" presId="urn:microsoft.com/office/officeart/2005/8/layout/hierarchy6"/>
    <dgm:cxn modelId="{197B8D28-0925-AE4A-B9E6-3EEFFF7774BA}" type="presParOf" srcId="{5903FCF4-D955-B14D-B373-8881BFF92403}" destId="{5244FEA7-9B96-5943-92D7-632CB31C187B}" srcOrd="0" destOrd="0" presId="urn:microsoft.com/office/officeart/2005/8/layout/hierarchy6"/>
    <dgm:cxn modelId="{EA27BAA3-A516-BA4F-8157-BB1A5AB65665}" type="presParOf" srcId="{5903FCF4-D955-B14D-B373-8881BFF92403}" destId="{94558A9F-850A-B247-B1BD-17B0377D0804}" srcOrd="1" destOrd="0" presId="urn:microsoft.com/office/officeart/2005/8/layout/hierarchy6"/>
    <dgm:cxn modelId="{2B342BA2-102A-DE44-BB35-B64C2B414778}" type="presParOf" srcId="{94558A9F-850A-B247-B1BD-17B0377D0804}" destId="{99474577-0B6C-1E4C-A587-264160033D01}" srcOrd="0" destOrd="0" presId="urn:microsoft.com/office/officeart/2005/8/layout/hierarchy6"/>
    <dgm:cxn modelId="{384B3DCA-53A5-3E41-9BAA-3FFC2B1B7125}" type="presParOf" srcId="{94558A9F-850A-B247-B1BD-17B0377D0804}" destId="{556671E6-0102-6F4D-91D1-0D4BCB8C25DF}" srcOrd="1" destOrd="0" presId="urn:microsoft.com/office/officeart/2005/8/layout/hierarchy6"/>
    <dgm:cxn modelId="{872E5FD6-CFFE-CB4F-A77E-B4C4ED872DC0}" type="presParOf" srcId="{556671E6-0102-6F4D-91D1-0D4BCB8C25DF}" destId="{00BD3D00-71A9-594A-B3A9-EEAB4F9152C9}" srcOrd="0" destOrd="0" presId="urn:microsoft.com/office/officeart/2005/8/layout/hierarchy6"/>
    <dgm:cxn modelId="{FCA6A910-E534-174A-9022-3D28A58897C2}" type="presParOf" srcId="{556671E6-0102-6F4D-91D1-0D4BCB8C25DF}" destId="{7A4AD01B-3D7E-5140-91F4-97A0E93AFAB6}" srcOrd="1" destOrd="0" presId="urn:microsoft.com/office/officeart/2005/8/layout/hierarchy6"/>
    <dgm:cxn modelId="{16B1EBE3-3D4A-8540-908C-69F002F2273D}" type="presParOf" srcId="{7A4AD01B-3D7E-5140-91F4-97A0E93AFAB6}" destId="{7AFA47F5-8801-4A49-B7C1-4621DED2C966}" srcOrd="0" destOrd="0" presId="urn:microsoft.com/office/officeart/2005/8/layout/hierarchy6"/>
    <dgm:cxn modelId="{1A27A209-048C-2443-9A4F-1A2A1EF20B81}" type="presParOf" srcId="{7A4AD01B-3D7E-5140-91F4-97A0E93AFAB6}" destId="{89852FB6-845D-7444-87AB-E004FCBE091F}" srcOrd="1" destOrd="0" presId="urn:microsoft.com/office/officeart/2005/8/layout/hierarchy6"/>
    <dgm:cxn modelId="{5544E4BA-E03A-CD4C-8879-61D83DA7BFB9}" type="presParOf" srcId="{556671E6-0102-6F4D-91D1-0D4BCB8C25DF}" destId="{22300F4F-C4DA-944B-A29A-6FA098EC0606}" srcOrd="2" destOrd="0" presId="urn:microsoft.com/office/officeart/2005/8/layout/hierarchy6"/>
    <dgm:cxn modelId="{4C1F900F-63FF-8441-9D3F-BBCD656A8C1D}" type="presParOf" srcId="{556671E6-0102-6F4D-91D1-0D4BCB8C25DF}" destId="{3030C469-5D23-9343-8C8D-D62BF959BFCF}" srcOrd="3" destOrd="0" presId="urn:microsoft.com/office/officeart/2005/8/layout/hierarchy6"/>
    <dgm:cxn modelId="{34A8D26D-7074-1C4B-82C9-22FEE3B1002D}" type="presParOf" srcId="{3030C469-5D23-9343-8C8D-D62BF959BFCF}" destId="{BB4C5353-1ABE-9B41-B6C4-C9EAA0789F93}" srcOrd="0" destOrd="0" presId="urn:microsoft.com/office/officeart/2005/8/layout/hierarchy6"/>
    <dgm:cxn modelId="{94A6D46B-4B21-D144-ADB6-0BCF30AEA16C}" type="presParOf" srcId="{3030C469-5D23-9343-8C8D-D62BF959BFCF}" destId="{6B8A844B-AEC0-E140-BE13-545CB11C60B2}" srcOrd="1" destOrd="0" presId="urn:microsoft.com/office/officeart/2005/8/layout/hierarchy6"/>
    <dgm:cxn modelId="{1EBB082E-3435-DA49-AF02-CCA02C21A763}" type="presParOf" srcId="{5903FCF4-D955-B14D-B373-8881BFF92403}" destId="{17C30FF8-549E-8742-ABF1-EA503B533F1C}" srcOrd="2" destOrd="0" presId="urn:microsoft.com/office/officeart/2005/8/layout/hierarchy6"/>
    <dgm:cxn modelId="{74A9A9B1-1155-D149-90CE-B2F1422EDBA5}" type="presParOf" srcId="{5903FCF4-D955-B14D-B373-8881BFF92403}" destId="{0EA2A6F1-37BA-B94F-9CBE-EB8C62EBBD5D}" srcOrd="3" destOrd="0" presId="urn:microsoft.com/office/officeart/2005/8/layout/hierarchy6"/>
    <dgm:cxn modelId="{57E40537-9F5B-9347-9D28-475B82549595}" type="presParOf" srcId="{0EA2A6F1-37BA-B94F-9CBE-EB8C62EBBD5D}" destId="{A8A0FD8E-D533-E14E-AD4A-7E2C72B6E75E}" srcOrd="0" destOrd="0" presId="urn:microsoft.com/office/officeart/2005/8/layout/hierarchy6"/>
    <dgm:cxn modelId="{CC3D1419-EC6F-0E48-9DD9-7EDBFADE4BF3}" type="presParOf" srcId="{0EA2A6F1-37BA-B94F-9CBE-EB8C62EBBD5D}" destId="{C26E705B-EAB0-6645-BEC1-51E8E4472D1A}" srcOrd="1" destOrd="0" presId="urn:microsoft.com/office/officeart/2005/8/layout/hierarchy6"/>
    <dgm:cxn modelId="{78262D5D-E039-894E-B73D-A03D6DA6AD98}" type="presParOf" srcId="{C26E705B-EAB0-6645-BEC1-51E8E4472D1A}" destId="{2DCEE069-9831-824D-B24C-56A638E89CA7}" srcOrd="0" destOrd="0" presId="urn:microsoft.com/office/officeart/2005/8/layout/hierarchy6"/>
    <dgm:cxn modelId="{B8EC9115-A0E7-864B-954E-2068005302FF}" type="presParOf" srcId="{C26E705B-EAB0-6645-BEC1-51E8E4472D1A}" destId="{84415D2B-88D4-D74A-A0C9-8F1723B57642}" srcOrd="1" destOrd="0" presId="urn:microsoft.com/office/officeart/2005/8/layout/hierarchy6"/>
    <dgm:cxn modelId="{D97AD48A-13E4-8B47-B600-5324777F48C2}" type="presParOf" srcId="{84415D2B-88D4-D74A-A0C9-8F1723B57642}" destId="{C9E6857F-BAB0-AE40-BCAA-8FF5F75DBB63}" srcOrd="0" destOrd="0" presId="urn:microsoft.com/office/officeart/2005/8/layout/hierarchy6"/>
    <dgm:cxn modelId="{A752BF8E-7080-2A44-833A-C4DBD33DF234}" type="presParOf" srcId="{84415D2B-88D4-D74A-A0C9-8F1723B57642}" destId="{85697D8D-3136-F34D-AA0D-2EDFD9C49F0A}" srcOrd="1" destOrd="0" presId="urn:microsoft.com/office/officeart/2005/8/layout/hierarchy6"/>
    <dgm:cxn modelId="{74EDF409-B206-DE4E-BFE4-291D96F1462E}" type="presParOf" srcId="{1B8CF051-8417-8343-BE26-B745498184EB}" destId="{79450D1E-F542-2549-9A33-1DE2CD18668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83753-6D57-CE48-BD77-F2C0B97DEFBB}">
      <dsp:nvSpPr>
        <dsp:cNvPr id="0" name=""/>
        <dsp:cNvSpPr/>
      </dsp:nvSpPr>
      <dsp:spPr>
        <a:xfrm>
          <a:off x="89433" y="431538"/>
          <a:ext cx="10159805"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kern="1200" dirty="0"/>
            <a:t>Eksperimentelt, felt- og anden empiribaseret arbejde</a:t>
          </a:r>
        </a:p>
      </dsp:txBody>
      <dsp:txXfrm>
        <a:off x="105424" y="447529"/>
        <a:ext cx="10127823" cy="513990"/>
      </dsp:txXfrm>
    </dsp:sp>
    <dsp:sp modelId="{B454EF12-71FB-694D-A304-2A5FF9DCB3FD}">
      <dsp:nvSpPr>
        <dsp:cNvPr id="0" name=""/>
        <dsp:cNvSpPr/>
      </dsp:nvSpPr>
      <dsp:spPr>
        <a:xfrm>
          <a:off x="1748626" y="977511"/>
          <a:ext cx="3420709" cy="759612"/>
        </a:xfrm>
        <a:custGeom>
          <a:avLst/>
          <a:gdLst/>
          <a:ahLst/>
          <a:cxnLst/>
          <a:rect l="0" t="0" r="0" b="0"/>
          <a:pathLst>
            <a:path>
              <a:moveTo>
                <a:pt x="3420709" y="0"/>
              </a:moveTo>
              <a:lnTo>
                <a:pt x="3420709" y="379806"/>
              </a:lnTo>
              <a:lnTo>
                <a:pt x="0" y="379806"/>
              </a:lnTo>
              <a:lnTo>
                <a:pt x="0" y="759612"/>
              </a:lnTo>
            </a:path>
          </a:pathLst>
        </a:custGeom>
        <a:noFill/>
        <a:ln w="1587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85395C-D39A-F748-B63C-2C950C3DA854}">
      <dsp:nvSpPr>
        <dsp:cNvPr id="0" name=""/>
        <dsp:cNvSpPr/>
      </dsp:nvSpPr>
      <dsp:spPr>
        <a:xfrm>
          <a:off x="606690" y="1737123"/>
          <a:ext cx="2283873"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kern="1200" dirty="0"/>
            <a:t>Elever bearbejder andres empiri</a:t>
          </a:r>
        </a:p>
      </dsp:txBody>
      <dsp:txXfrm>
        <a:off x="622681" y="1753114"/>
        <a:ext cx="2251891" cy="513990"/>
      </dsp:txXfrm>
    </dsp:sp>
    <dsp:sp modelId="{90A96CC8-452E-3A44-A834-68E93C664CF0}">
      <dsp:nvSpPr>
        <dsp:cNvPr id="0" name=""/>
        <dsp:cNvSpPr/>
      </dsp:nvSpPr>
      <dsp:spPr>
        <a:xfrm>
          <a:off x="988566" y="2283096"/>
          <a:ext cx="760059" cy="496851"/>
        </a:xfrm>
        <a:custGeom>
          <a:avLst/>
          <a:gdLst/>
          <a:ahLst/>
          <a:cxnLst/>
          <a:rect l="0" t="0" r="0" b="0"/>
          <a:pathLst>
            <a:path>
              <a:moveTo>
                <a:pt x="760059" y="0"/>
              </a:moveTo>
              <a:lnTo>
                <a:pt x="760059" y="248425"/>
              </a:lnTo>
              <a:lnTo>
                <a:pt x="0" y="248425"/>
              </a:lnTo>
              <a:lnTo>
                <a:pt x="0" y="496851"/>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84D8AD-4CED-0840-9AFE-5750C74AB01D}">
      <dsp:nvSpPr>
        <dsp:cNvPr id="0" name=""/>
        <dsp:cNvSpPr/>
      </dsp:nvSpPr>
      <dsp:spPr>
        <a:xfrm>
          <a:off x="404030" y="2779948"/>
          <a:ext cx="1169072"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Rumligt perspektiv</a:t>
          </a:r>
        </a:p>
      </dsp:txBody>
      <dsp:txXfrm>
        <a:off x="420021" y="2795939"/>
        <a:ext cx="1137090" cy="513990"/>
      </dsp:txXfrm>
    </dsp:sp>
    <dsp:sp modelId="{4AB5E057-CB52-EA45-93BC-99128FE78A5D}">
      <dsp:nvSpPr>
        <dsp:cNvPr id="0" name=""/>
        <dsp:cNvSpPr/>
      </dsp:nvSpPr>
      <dsp:spPr>
        <a:xfrm>
          <a:off x="1748626" y="2283096"/>
          <a:ext cx="726257" cy="496851"/>
        </a:xfrm>
        <a:custGeom>
          <a:avLst/>
          <a:gdLst/>
          <a:ahLst/>
          <a:cxnLst/>
          <a:rect l="0" t="0" r="0" b="0"/>
          <a:pathLst>
            <a:path>
              <a:moveTo>
                <a:pt x="0" y="0"/>
              </a:moveTo>
              <a:lnTo>
                <a:pt x="0" y="248425"/>
              </a:lnTo>
              <a:lnTo>
                <a:pt x="726257" y="248425"/>
              </a:lnTo>
              <a:lnTo>
                <a:pt x="726257" y="496851"/>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9C3CE2-BE89-904C-9790-0C8C71A7933E}">
      <dsp:nvSpPr>
        <dsp:cNvPr id="0" name=""/>
        <dsp:cNvSpPr/>
      </dsp:nvSpPr>
      <dsp:spPr>
        <a:xfrm>
          <a:off x="1903684" y="2779948"/>
          <a:ext cx="114239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Tidsligt perspektiv</a:t>
          </a:r>
        </a:p>
      </dsp:txBody>
      <dsp:txXfrm>
        <a:off x="1919675" y="2795939"/>
        <a:ext cx="1110417" cy="513990"/>
      </dsp:txXfrm>
    </dsp:sp>
    <dsp:sp modelId="{CD1C821B-F381-BD45-9633-63A9E92EF54B}">
      <dsp:nvSpPr>
        <dsp:cNvPr id="0" name=""/>
        <dsp:cNvSpPr/>
      </dsp:nvSpPr>
      <dsp:spPr>
        <a:xfrm>
          <a:off x="5169336" y="977511"/>
          <a:ext cx="2733308" cy="759612"/>
        </a:xfrm>
        <a:custGeom>
          <a:avLst/>
          <a:gdLst/>
          <a:ahLst/>
          <a:cxnLst/>
          <a:rect l="0" t="0" r="0" b="0"/>
          <a:pathLst>
            <a:path>
              <a:moveTo>
                <a:pt x="0" y="0"/>
              </a:moveTo>
              <a:lnTo>
                <a:pt x="0" y="379806"/>
              </a:lnTo>
              <a:lnTo>
                <a:pt x="2733308" y="379806"/>
              </a:lnTo>
              <a:lnTo>
                <a:pt x="2733308" y="759612"/>
              </a:lnTo>
            </a:path>
          </a:pathLst>
        </a:custGeom>
        <a:noFill/>
        <a:ln w="15875"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E175D8-4E5F-1B47-9A70-406B4576EBCC}">
      <dsp:nvSpPr>
        <dsp:cNvPr id="0" name=""/>
        <dsp:cNvSpPr/>
      </dsp:nvSpPr>
      <dsp:spPr>
        <a:xfrm>
          <a:off x="6157200" y="1737123"/>
          <a:ext cx="3490888"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kern="1200" dirty="0"/>
            <a:t>Eleverne frembringer empiri</a:t>
          </a:r>
        </a:p>
      </dsp:txBody>
      <dsp:txXfrm>
        <a:off x="6173191" y="1753114"/>
        <a:ext cx="3458906" cy="513990"/>
      </dsp:txXfrm>
    </dsp:sp>
    <dsp:sp modelId="{65F3881B-3466-6F41-8A26-30AD569FF268}">
      <dsp:nvSpPr>
        <dsp:cNvPr id="0" name=""/>
        <dsp:cNvSpPr/>
      </dsp:nvSpPr>
      <dsp:spPr>
        <a:xfrm>
          <a:off x="5391173" y="2283096"/>
          <a:ext cx="2511471" cy="496851"/>
        </a:xfrm>
        <a:custGeom>
          <a:avLst/>
          <a:gdLst/>
          <a:ahLst/>
          <a:cxnLst/>
          <a:rect l="0" t="0" r="0" b="0"/>
          <a:pathLst>
            <a:path>
              <a:moveTo>
                <a:pt x="2511471" y="0"/>
              </a:moveTo>
              <a:lnTo>
                <a:pt x="2511471" y="248425"/>
              </a:lnTo>
              <a:lnTo>
                <a:pt x="0" y="248425"/>
              </a:lnTo>
              <a:lnTo>
                <a:pt x="0" y="496851"/>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1AF5E-6CFE-B944-9A2D-84067C52EBBA}">
      <dsp:nvSpPr>
        <dsp:cNvPr id="0" name=""/>
        <dsp:cNvSpPr/>
      </dsp:nvSpPr>
      <dsp:spPr>
        <a:xfrm>
          <a:off x="4565146" y="2779948"/>
          <a:ext cx="1652054"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I laboratorie eller klasselokale</a:t>
          </a:r>
          <a:endParaRPr lang="da-DK" sz="1800" kern="1200" dirty="0"/>
        </a:p>
      </dsp:txBody>
      <dsp:txXfrm>
        <a:off x="4581137" y="2795939"/>
        <a:ext cx="1620072" cy="513990"/>
      </dsp:txXfrm>
    </dsp:sp>
    <dsp:sp modelId="{A8A3265F-B842-9C41-ABC6-8E6DE797302D}">
      <dsp:nvSpPr>
        <dsp:cNvPr id="0" name=""/>
        <dsp:cNvSpPr/>
      </dsp:nvSpPr>
      <dsp:spPr>
        <a:xfrm>
          <a:off x="3976409" y="3325921"/>
          <a:ext cx="1414764" cy="606160"/>
        </a:xfrm>
        <a:custGeom>
          <a:avLst/>
          <a:gdLst/>
          <a:ahLst/>
          <a:cxnLst/>
          <a:rect l="0" t="0" r="0" b="0"/>
          <a:pathLst>
            <a:path>
              <a:moveTo>
                <a:pt x="1414764" y="0"/>
              </a:moveTo>
              <a:lnTo>
                <a:pt x="1414764" y="303080"/>
              </a:lnTo>
              <a:lnTo>
                <a:pt x="0" y="303080"/>
              </a:lnTo>
              <a:lnTo>
                <a:pt x="0" y="606160"/>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6E38E-A2B2-3949-9E46-435EF96ADB62}">
      <dsp:nvSpPr>
        <dsp:cNvPr id="0" name=""/>
        <dsp:cNvSpPr/>
      </dsp:nvSpPr>
      <dsp:spPr>
        <a:xfrm>
          <a:off x="3101015" y="3932082"/>
          <a:ext cx="1750787"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Eksperimentel målesituation</a:t>
          </a:r>
        </a:p>
      </dsp:txBody>
      <dsp:txXfrm>
        <a:off x="3117006" y="3948073"/>
        <a:ext cx="1718805" cy="513990"/>
      </dsp:txXfrm>
    </dsp:sp>
    <dsp:sp modelId="{E0D8FA3A-A9D6-D94D-BB0A-38C6B5B943FE}">
      <dsp:nvSpPr>
        <dsp:cNvPr id="0" name=""/>
        <dsp:cNvSpPr/>
      </dsp:nvSpPr>
      <dsp:spPr>
        <a:xfrm>
          <a:off x="2850823" y="4478054"/>
          <a:ext cx="1125585" cy="938238"/>
        </a:xfrm>
        <a:custGeom>
          <a:avLst/>
          <a:gdLst/>
          <a:ahLst/>
          <a:cxnLst/>
          <a:rect l="0" t="0" r="0" b="0"/>
          <a:pathLst>
            <a:path>
              <a:moveTo>
                <a:pt x="1125585" y="0"/>
              </a:moveTo>
              <a:lnTo>
                <a:pt x="1125585" y="469119"/>
              </a:lnTo>
              <a:lnTo>
                <a:pt x="0" y="469119"/>
              </a:lnTo>
              <a:lnTo>
                <a:pt x="0" y="938238"/>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6838E-F043-B34C-B5C8-D18E22110A08}">
      <dsp:nvSpPr>
        <dsp:cNvPr id="0" name=""/>
        <dsp:cNvSpPr/>
      </dsp:nvSpPr>
      <dsp:spPr>
        <a:xfrm>
          <a:off x="2184439" y="5416293"/>
          <a:ext cx="1332766"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KVANTITATIVT</a:t>
          </a:r>
        </a:p>
        <a:p>
          <a:pPr marL="0" lvl="0" indent="0" algn="ctr" defTabSz="400050">
            <a:lnSpc>
              <a:spcPct val="90000"/>
            </a:lnSpc>
            <a:spcBef>
              <a:spcPct val="0"/>
            </a:spcBef>
            <a:spcAft>
              <a:spcPct val="35000"/>
            </a:spcAft>
            <a:buNone/>
          </a:pPr>
          <a:r>
            <a:rPr lang="da-DK" sz="900" kern="1200" dirty="0"/>
            <a:t>Eksperiment</a:t>
          </a:r>
        </a:p>
        <a:p>
          <a:pPr marL="0" lvl="0" indent="0" algn="ctr" defTabSz="400050">
            <a:lnSpc>
              <a:spcPct val="90000"/>
            </a:lnSpc>
            <a:spcBef>
              <a:spcPct val="0"/>
            </a:spcBef>
            <a:spcAft>
              <a:spcPct val="35000"/>
            </a:spcAft>
            <a:buNone/>
          </a:pPr>
          <a:r>
            <a:rPr lang="da-DK" sz="900" kern="1200" dirty="0"/>
            <a:t>Matematisk model</a:t>
          </a:r>
        </a:p>
      </dsp:txBody>
      <dsp:txXfrm>
        <a:off x="2200430" y="5432284"/>
        <a:ext cx="1300784" cy="513990"/>
      </dsp:txXfrm>
    </dsp:sp>
    <dsp:sp modelId="{8A4796E6-DB31-D944-909B-E34EDF3B81B7}">
      <dsp:nvSpPr>
        <dsp:cNvPr id="0" name=""/>
        <dsp:cNvSpPr/>
      </dsp:nvSpPr>
      <dsp:spPr>
        <a:xfrm>
          <a:off x="3976409" y="4478054"/>
          <a:ext cx="344081" cy="938238"/>
        </a:xfrm>
        <a:custGeom>
          <a:avLst/>
          <a:gdLst/>
          <a:ahLst/>
          <a:cxnLst/>
          <a:rect l="0" t="0" r="0" b="0"/>
          <a:pathLst>
            <a:path>
              <a:moveTo>
                <a:pt x="0" y="0"/>
              </a:moveTo>
              <a:lnTo>
                <a:pt x="0" y="469119"/>
              </a:lnTo>
              <a:lnTo>
                <a:pt x="344081" y="469119"/>
              </a:lnTo>
              <a:lnTo>
                <a:pt x="344081" y="938238"/>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A00DDB-551B-4140-B9A2-900E384E3615}">
      <dsp:nvSpPr>
        <dsp:cNvPr id="0" name=""/>
        <dsp:cNvSpPr/>
      </dsp:nvSpPr>
      <dsp:spPr>
        <a:xfrm>
          <a:off x="3911011" y="5416293"/>
          <a:ext cx="81895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KVALITATIVT</a:t>
          </a:r>
        </a:p>
        <a:p>
          <a:pPr marL="0" lvl="0" indent="0" algn="ctr" defTabSz="400050">
            <a:lnSpc>
              <a:spcPct val="90000"/>
            </a:lnSpc>
            <a:spcBef>
              <a:spcPct val="0"/>
            </a:spcBef>
            <a:spcAft>
              <a:spcPct val="35000"/>
            </a:spcAft>
            <a:buNone/>
          </a:pPr>
          <a:r>
            <a:rPr lang="da-DK" sz="900" kern="1200" dirty="0"/>
            <a:t>Fysisk model</a:t>
          </a:r>
        </a:p>
      </dsp:txBody>
      <dsp:txXfrm>
        <a:off x="3927002" y="5432284"/>
        <a:ext cx="786977" cy="513990"/>
      </dsp:txXfrm>
    </dsp:sp>
    <dsp:sp modelId="{A990175F-08F5-5649-A0E2-D0A2CDF731EF}">
      <dsp:nvSpPr>
        <dsp:cNvPr id="0" name=""/>
        <dsp:cNvSpPr/>
      </dsp:nvSpPr>
      <dsp:spPr>
        <a:xfrm>
          <a:off x="5391173" y="3325921"/>
          <a:ext cx="1070736" cy="606160"/>
        </a:xfrm>
        <a:custGeom>
          <a:avLst/>
          <a:gdLst/>
          <a:ahLst/>
          <a:cxnLst/>
          <a:rect l="0" t="0" r="0" b="0"/>
          <a:pathLst>
            <a:path>
              <a:moveTo>
                <a:pt x="0" y="0"/>
              </a:moveTo>
              <a:lnTo>
                <a:pt x="0" y="303080"/>
              </a:lnTo>
              <a:lnTo>
                <a:pt x="1070736" y="303080"/>
              </a:lnTo>
              <a:lnTo>
                <a:pt x="1070736" y="606160"/>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979DF5-8DE0-474B-A27D-AE21A2729AD4}">
      <dsp:nvSpPr>
        <dsp:cNvPr id="0" name=""/>
        <dsp:cNvSpPr/>
      </dsp:nvSpPr>
      <dsp:spPr>
        <a:xfrm>
          <a:off x="5591446" y="3932082"/>
          <a:ext cx="1740927"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Efterbehandling af prøver</a:t>
          </a:r>
        </a:p>
      </dsp:txBody>
      <dsp:txXfrm>
        <a:off x="5607437" y="3948073"/>
        <a:ext cx="1708945" cy="513990"/>
      </dsp:txXfrm>
    </dsp:sp>
    <dsp:sp modelId="{FC5DAC3E-E227-2C4B-862D-9E11081530C2}">
      <dsp:nvSpPr>
        <dsp:cNvPr id="0" name=""/>
        <dsp:cNvSpPr/>
      </dsp:nvSpPr>
      <dsp:spPr>
        <a:xfrm>
          <a:off x="5667920" y="4478054"/>
          <a:ext cx="793989" cy="925664"/>
        </a:xfrm>
        <a:custGeom>
          <a:avLst/>
          <a:gdLst/>
          <a:ahLst/>
          <a:cxnLst/>
          <a:rect l="0" t="0" r="0" b="0"/>
          <a:pathLst>
            <a:path>
              <a:moveTo>
                <a:pt x="793989" y="0"/>
              </a:moveTo>
              <a:lnTo>
                <a:pt x="793989" y="462832"/>
              </a:lnTo>
              <a:lnTo>
                <a:pt x="0" y="462832"/>
              </a:lnTo>
              <a:lnTo>
                <a:pt x="0" y="925664"/>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EF2D9-A312-2B4A-B395-A049B968DF9F}">
      <dsp:nvSpPr>
        <dsp:cNvPr id="0" name=""/>
        <dsp:cNvSpPr/>
      </dsp:nvSpPr>
      <dsp:spPr>
        <a:xfrm>
          <a:off x="5159137" y="5403719"/>
          <a:ext cx="1017565"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KLASSIFIKATION</a:t>
          </a:r>
        </a:p>
      </dsp:txBody>
      <dsp:txXfrm>
        <a:off x="5175128" y="5419710"/>
        <a:ext cx="985583" cy="513990"/>
      </dsp:txXfrm>
    </dsp:sp>
    <dsp:sp modelId="{919F5948-62D2-5942-8866-D85F9F361BD8}">
      <dsp:nvSpPr>
        <dsp:cNvPr id="0" name=""/>
        <dsp:cNvSpPr/>
      </dsp:nvSpPr>
      <dsp:spPr>
        <a:xfrm>
          <a:off x="6461909" y="4478054"/>
          <a:ext cx="482723" cy="926253"/>
        </a:xfrm>
        <a:custGeom>
          <a:avLst/>
          <a:gdLst/>
          <a:ahLst/>
          <a:cxnLst/>
          <a:rect l="0" t="0" r="0" b="0"/>
          <a:pathLst>
            <a:path>
              <a:moveTo>
                <a:pt x="0" y="0"/>
              </a:moveTo>
              <a:lnTo>
                <a:pt x="0" y="463126"/>
              </a:lnTo>
              <a:lnTo>
                <a:pt x="482723" y="463126"/>
              </a:lnTo>
              <a:lnTo>
                <a:pt x="482723" y="926253"/>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9C818-36DA-A245-B825-68B4EF46910C}">
      <dsp:nvSpPr>
        <dsp:cNvPr id="0" name=""/>
        <dsp:cNvSpPr/>
      </dsp:nvSpPr>
      <dsp:spPr>
        <a:xfrm>
          <a:off x="6535153" y="5404308"/>
          <a:ext cx="81895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ANALYSE</a:t>
          </a:r>
        </a:p>
      </dsp:txBody>
      <dsp:txXfrm>
        <a:off x="6551144" y="5420299"/>
        <a:ext cx="786977" cy="513990"/>
      </dsp:txXfrm>
    </dsp:sp>
    <dsp:sp modelId="{32A1E6FD-19C4-E747-9673-8D9B8D3D7CC0}">
      <dsp:nvSpPr>
        <dsp:cNvPr id="0" name=""/>
        <dsp:cNvSpPr/>
      </dsp:nvSpPr>
      <dsp:spPr>
        <a:xfrm>
          <a:off x="7902644" y="2283096"/>
          <a:ext cx="1974892" cy="496851"/>
        </a:xfrm>
        <a:custGeom>
          <a:avLst/>
          <a:gdLst/>
          <a:ahLst/>
          <a:cxnLst/>
          <a:rect l="0" t="0" r="0" b="0"/>
          <a:pathLst>
            <a:path>
              <a:moveTo>
                <a:pt x="0" y="0"/>
              </a:moveTo>
              <a:lnTo>
                <a:pt x="0" y="248425"/>
              </a:lnTo>
              <a:lnTo>
                <a:pt x="1974892" y="248425"/>
              </a:lnTo>
              <a:lnTo>
                <a:pt x="1974892" y="496851"/>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A3B557-9C5A-2C41-A6EE-46DC5AB41DE1}">
      <dsp:nvSpPr>
        <dsp:cNvPr id="0" name=""/>
        <dsp:cNvSpPr/>
      </dsp:nvSpPr>
      <dsp:spPr>
        <a:xfrm>
          <a:off x="9156357" y="2779948"/>
          <a:ext cx="144235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Feltarbejde </a:t>
          </a:r>
        </a:p>
        <a:p>
          <a:pPr marL="0" lvl="0" indent="0" algn="ctr" defTabSz="622300">
            <a:lnSpc>
              <a:spcPct val="90000"/>
            </a:lnSpc>
            <a:spcBef>
              <a:spcPct val="0"/>
            </a:spcBef>
            <a:spcAft>
              <a:spcPct val="35000"/>
            </a:spcAft>
            <a:buNone/>
          </a:pPr>
          <a:r>
            <a:rPr lang="da-DK" sz="1400" i="1" kern="1200" dirty="0"/>
            <a:t>in </a:t>
          </a:r>
          <a:r>
            <a:rPr lang="da-DK" sz="1400" i="1" kern="1200" dirty="0" err="1"/>
            <a:t>situ</a:t>
          </a:r>
          <a:endParaRPr lang="da-DK" sz="1400" i="1" kern="1200" dirty="0"/>
        </a:p>
      </dsp:txBody>
      <dsp:txXfrm>
        <a:off x="9172348" y="2795939"/>
        <a:ext cx="1410377" cy="513990"/>
      </dsp:txXfrm>
    </dsp:sp>
    <dsp:sp modelId="{5244FEA7-9B96-5943-92D7-632CB31C187B}">
      <dsp:nvSpPr>
        <dsp:cNvPr id="0" name=""/>
        <dsp:cNvSpPr/>
      </dsp:nvSpPr>
      <dsp:spPr>
        <a:xfrm>
          <a:off x="8853811" y="3325921"/>
          <a:ext cx="1023725" cy="606160"/>
        </a:xfrm>
        <a:custGeom>
          <a:avLst/>
          <a:gdLst/>
          <a:ahLst/>
          <a:cxnLst/>
          <a:rect l="0" t="0" r="0" b="0"/>
          <a:pathLst>
            <a:path>
              <a:moveTo>
                <a:pt x="1023725" y="0"/>
              </a:moveTo>
              <a:lnTo>
                <a:pt x="1023725" y="303080"/>
              </a:lnTo>
              <a:lnTo>
                <a:pt x="0" y="303080"/>
              </a:lnTo>
              <a:lnTo>
                <a:pt x="0" y="606160"/>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74577-0B6C-1E4C-A587-264160033D01}">
      <dsp:nvSpPr>
        <dsp:cNvPr id="0" name=""/>
        <dsp:cNvSpPr/>
      </dsp:nvSpPr>
      <dsp:spPr>
        <a:xfrm>
          <a:off x="8108231" y="3932082"/>
          <a:ext cx="1491161"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Uden måleinstrumenter</a:t>
          </a:r>
        </a:p>
      </dsp:txBody>
      <dsp:txXfrm>
        <a:off x="8124222" y="3948073"/>
        <a:ext cx="1459179" cy="513990"/>
      </dsp:txXfrm>
    </dsp:sp>
    <dsp:sp modelId="{00BD3D00-71A9-594A-B3A9-EEAB4F9152C9}">
      <dsp:nvSpPr>
        <dsp:cNvPr id="0" name=""/>
        <dsp:cNvSpPr/>
      </dsp:nvSpPr>
      <dsp:spPr>
        <a:xfrm>
          <a:off x="8295089" y="4478054"/>
          <a:ext cx="558722" cy="926843"/>
        </a:xfrm>
        <a:custGeom>
          <a:avLst/>
          <a:gdLst/>
          <a:ahLst/>
          <a:cxnLst/>
          <a:rect l="0" t="0" r="0" b="0"/>
          <a:pathLst>
            <a:path>
              <a:moveTo>
                <a:pt x="558722" y="0"/>
              </a:moveTo>
              <a:lnTo>
                <a:pt x="558722" y="463421"/>
              </a:lnTo>
              <a:lnTo>
                <a:pt x="0" y="463421"/>
              </a:lnTo>
              <a:lnTo>
                <a:pt x="0" y="926843"/>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FA47F5-8801-4A49-B7C1-4621DED2C966}">
      <dsp:nvSpPr>
        <dsp:cNvPr id="0" name=""/>
        <dsp:cNvSpPr/>
      </dsp:nvSpPr>
      <dsp:spPr>
        <a:xfrm>
          <a:off x="7885609" y="5404898"/>
          <a:ext cx="81895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INTERVIEWS</a:t>
          </a:r>
        </a:p>
      </dsp:txBody>
      <dsp:txXfrm>
        <a:off x="7901600" y="5420889"/>
        <a:ext cx="786977" cy="513990"/>
      </dsp:txXfrm>
    </dsp:sp>
    <dsp:sp modelId="{22300F4F-C4DA-944B-A29A-6FA098EC0606}">
      <dsp:nvSpPr>
        <dsp:cNvPr id="0" name=""/>
        <dsp:cNvSpPr/>
      </dsp:nvSpPr>
      <dsp:spPr>
        <a:xfrm>
          <a:off x="8853811" y="4478054"/>
          <a:ext cx="659008" cy="914859"/>
        </a:xfrm>
        <a:custGeom>
          <a:avLst/>
          <a:gdLst/>
          <a:ahLst/>
          <a:cxnLst/>
          <a:rect l="0" t="0" r="0" b="0"/>
          <a:pathLst>
            <a:path>
              <a:moveTo>
                <a:pt x="0" y="0"/>
              </a:moveTo>
              <a:lnTo>
                <a:pt x="0" y="457429"/>
              </a:lnTo>
              <a:lnTo>
                <a:pt x="659008" y="457429"/>
              </a:lnTo>
              <a:lnTo>
                <a:pt x="659008" y="914859"/>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C5353-1ABE-9B41-B6C4-C9EAA0789F93}">
      <dsp:nvSpPr>
        <dsp:cNvPr id="0" name=""/>
        <dsp:cNvSpPr/>
      </dsp:nvSpPr>
      <dsp:spPr>
        <a:xfrm>
          <a:off x="8940035" y="5392914"/>
          <a:ext cx="1145568"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OBSERVATIONER OG</a:t>
          </a:r>
        </a:p>
        <a:p>
          <a:pPr marL="0" lvl="0" indent="0" algn="ctr" defTabSz="400050">
            <a:lnSpc>
              <a:spcPct val="90000"/>
            </a:lnSpc>
            <a:spcBef>
              <a:spcPct val="0"/>
            </a:spcBef>
            <a:spcAft>
              <a:spcPct val="35000"/>
            </a:spcAft>
            <a:buNone/>
          </a:pPr>
          <a:r>
            <a:rPr lang="da-DK" sz="900" kern="1200" dirty="0"/>
            <a:t>IAGTTAGELSER</a:t>
          </a:r>
        </a:p>
      </dsp:txBody>
      <dsp:txXfrm>
        <a:off x="8956026" y="5408905"/>
        <a:ext cx="1113586" cy="513990"/>
      </dsp:txXfrm>
    </dsp:sp>
    <dsp:sp modelId="{17C30FF8-549E-8742-ABF1-EA503B533F1C}">
      <dsp:nvSpPr>
        <dsp:cNvPr id="0" name=""/>
        <dsp:cNvSpPr/>
      </dsp:nvSpPr>
      <dsp:spPr>
        <a:xfrm>
          <a:off x="9877537" y="3325921"/>
          <a:ext cx="728916" cy="606160"/>
        </a:xfrm>
        <a:custGeom>
          <a:avLst/>
          <a:gdLst/>
          <a:ahLst/>
          <a:cxnLst/>
          <a:rect l="0" t="0" r="0" b="0"/>
          <a:pathLst>
            <a:path>
              <a:moveTo>
                <a:pt x="0" y="0"/>
              </a:moveTo>
              <a:lnTo>
                <a:pt x="0" y="303080"/>
              </a:lnTo>
              <a:lnTo>
                <a:pt x="728916" y="303080"/>
              </a:lnTo>
              <a:lnTo>
                <a:pt x="728916" y="606160"/>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0FD8E-D533-E14E-AD4A-7E2C72B6E75E}">
      <dsp:nvSpPr>
        <dsp:cNvPr id="0" name=""/>
        <dsp:cNvSpPr/>
      </dsp:nvSpPr>
      <dsp:spPr>
        <a:xfrm>
          <a:off x="9922656" y="3932082"/>
          <a:ext cx="1367596"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Med måleinstrumenter</a:t>
          </a:r>
        </a:p>
      </dsp:txBody>
      <dsp:txXfrm>
        <a:off x="9938647" y="3948073"/>
        <a:ext cx="1335614" cy="513990"/>
      </dsp:txXfrm>
    </dsp:sp>
    <dsp:sp modelId="{2DCEE069-9831-824D-B24C-56A638E89CA7}">
      <dsp:nvSpPr>
        <dsp:cNvPr id="0" name=""/>
        <dsp:cNvSpPr/>
      </dsp:nvSpPr>
      <dsp:spPr>
        <a:xfrm>
          <a:off x="10606454" y="4478054"/>
          <a:ext cx="269494" cy="926843"/>
        </a:xfrm>
        <a:custGeom>
          <a:avLst/>
          <a:gdLst/>
          <a:ahLst/>
          <a:cxnLst/>
          <a:rect l="0" t="0" r="0" b="0"/>
          <a:pathLst>
            <a:path>
              <a:moveTo>
                <a:pt x="0" y="0"/>
              </a:moveTo>
              <a:lnTo>
                <a:pt x="0" y="463421"/>
              </a:lnTo>
              <a:lnTo>
                <a:pt x="269494" y="463421"/>
              </a:lnTo>
              <a:lnTo>
                <a:pt x="269494" y="926843"/>
              </a:lnTo>
            </a:path>
          </a:pathLst>
        </a:custGeom>
        <a:noFill/>
        <a:ln w="15875"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E6857F-BAB0-AE40-BCAA-8FF5F75DBB63}">
      <dsp:nvSpPr>
        <dsp:cNvPr id="0" name=""/>
        <dsp:cNvSpPr/>
      </dsp:nvSpPr>
      <dsp:spPr>
        <a:xfrm>
          <a:off x="10466469" y="5404898"/>
          <a:ext cx="818959" cy="545972"/>
        </a:xfrm>
        <a:prstGeom prst="roundRect">
          <a:avLst>
            <a:gd name="adj" fmla="val 10000"/>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MÅLINGER</a:t>
          </a:r>
        </a:p>
      </dsp:txBody>
      <dsp:txXfrm>
        <a:off x="10482460" y="5420889"/>
        <a:ext cx="786977" cy="513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59B7A-84D6-D24E-AECB-00E9F5F4ECE1}" type="datetimeFigureOut">
              <a:rPr lang="da-DK" smtClean="0"/>
              <a:t>20/03/2019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a-DK"/>
              <a:t>Klik for at redigere teksttypografierne i masteren
Andet niveau
Tredje niveau
Fjerde niveau
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E4F41-4969-8441-9F99-303260947306}" type="slidenum">
              <a:rPr lang="da-DK" smtClean="0"/>
              <a:t>‹nr.›</a:t>
            </a:fld>
            <a:endParaRPr lang="da-DK"/>
          </a:p>
        </p:txBody>
      </p:sp>
    </p:spTree>
    <p:extLst>
      <p:ext uri="{BB962C8B-B14F-4D97-AF65-F5344CB8AC3E}">
        <p14:creationId xmlns:p14="http://schemas.microsoft.com/office/powerpoint/2010/main" val="32560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Vejledningen august 2018</a:t>
            </a:r>
          </a:p>
        </p:txBody>
      </p:sp>
      <p:sp>
        <p:nvSpPr>
          <p:cNvPr id="4" name="Pladsholder til slidenummer 3"/>
          <p:cNvSpPr>
            <a:spLocks noGrp="1"/>
          </p:cNvSpPr>
          <p:nvPr>
            <p:ph type="sldNum" sz="quarter" idx="5"/>
          </p:nvPr>
        </p:nvSpPr>
        <p:spPr/>
        <p:txBody>
          <a:bodyPr/>
          <a:lstStyle/>
          <a:p>
            <a:fld id="{9CDE4F41-4969-8441-9F99-303260947306}" type="slidenum">
              <a:rPr lang="da-DK" smtClean="0"/>
              <a:t>6</a:t>
            </a:fld>
            <a:endParaRPr lang="da-DK"/>
          </a:p>
        </p:txBody>
      </p:sp>
    </p:spTree>
    <p:extLst>
      <p:ext uri="{BB962C8B-B14F-4D97-AF65-F5344CB8AC3E}">
        <p14:creationId xmlns:p14="http://schemas.microsoft.com/office/powerpoint/2010/main" val="166395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CDE4F41-4969-8441-9F99-303260947306}" type="slidenum">
              <a:rPr lang="da-DK" smtClean="0"/>
              <a:t>7</a:t>
            </a:fld>
            <a:endParaRPr lang="da-DK"/>
          </a:p>
        </p:txBody>
      </p:sp>
    </p:spTree>
    <p:extLst>
      <p:ext uri="{BB962C8B-B14F-4D97-AF65-F5344CB8AC3E}">
        <p14:creationId xmlns:p14="http://schemas.microsoft.com/office/powerpoint/2010/main" val="338071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CDE4F41-4969-8441-9F99-303260947306}" type="slidenum">
              <a:rPr lang="da-DK" smtClean="0"/>
              <a:t>18</a:t>
            </a:fld>
            <a:endParaRPr lang="da-DK"/>
          </a:p>
        </p:txBody>
      </p:sp>
    </p:spTree>
    <p:extLst>
      <p:ext uri="{BB962C8B-B14F-4D97-AF65-F5344CB8AC3E}">
        <p14:creationId xmlns:p14="http://schemas.microsoft.com/office/powerpoint/2010/main" val="377510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CDE4F41-4969-8441-9F99-303260947306}" type="slidenum">
              <a:rPr lang="da-DK" smtClean="0"/>
              <a:t>20</a:t>
            </a:fld>
            <a:endParaRPr lang="da-DK"/>
          </a:p>
        </p:txBody>
      </p:sp>
    </p:spTree>
    <p:extLst>
      <p:ext uri="{BB962C8B-B14F-4D97-AF65-F5344CB8AC3E}">
        <p14:creationId xmlns:p14="http://schemas.microsoft.com/office/powerpoint/2010/main" val="263922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CDE4F41-4969-8441-9F99-303260947306}" type="slidenum">
              <a:rPr lang="da-DK" smtClean="0"/>
              <a:t>21</a:t>
            </a:fld>
            <a:endParaRPr lang="da-DK"/>
          </a:p>
        </p:txBody>
      </p:sp>
    </p:spTree>
    <p:extLst>
      <p:ext uri="{BB962C8B-B14F-4D97-AF65-F5344CB8AC3E}">
        <p14:creationId xmlns:p14="http://schemas.microsoft.com/office/powerpoint/2010/main" val="356250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39087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274462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
Andet niveau
Tredje niveau
Fjerde niveau
Femte niveau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974C34-2E53-4A43-9906-04409762A63A}" type="slidenum">
              <a:rPr lang="da-DK" smtClean="0"/>
              <a:t>‹nr.›</a:t>
            </a:fld>
            <a:endParaRPr lang="da-DK"/>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8011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403221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
Andet niveau
Tredje niveau
Fjerde niveau
Femte niveau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974C34-2E53-4A43-9906-04409762A63A}" type="slidenum">
              <a:rPr lang="da-DK" smtClean="0"/>
              <a:t>‹nr.›</a:t>
            </a:fld>
            <a:endParaRPr lang="da-DK"/>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3870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
Andet niveau
Tredje niveau
Fjerde niveau
Femte niveau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4227130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275605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2795629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300341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FB6A70C6-EAC5-8648-BDB8-C8C022238A76}" type="datetimeFigureOut">
              <a:rPr lang="da-DK" smtClean="0"/>
              <a:t>20/03/2019</a:t>
            </a:fld>
            <a:endParaRPr lang="da-DK"/>
          </a:p>
        </p:txBody>
      </p:sp>
      <p:sp>
        <p:nvSpPr>
          <p:cNvPr id="5" name="Footer Placeholder 4"/>
          <p:cNvSpPr>
            <a:spLocks noGrp="1"/>
          </p:cNvSpPr>
          <p:nvPr>
            <p:ph type="ftr" sz="quarter" idx="11"/>
          </p:nvPr>
        </p:nvSpPr>
        <p:spPr/>
        <p:txBody>
          <a:bodyPr/>
          <a:lstStyle/>
          <a:p>
            <a:endParaRPr lang="da-DK"/>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27866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a-DK"/>
              <a:t>Klik for at redigere teksttypografierne i masteren
Andet niveau
Tredje niveau
Fjerde niveau
Femte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390342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
Andet niveau
Tredje niveau
Fjerde niveau
Femte niveau</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a-DK"/>
              <a:t>Klik for at redigere teksttypografierne i masteren
Andet niveau
Tredje niveau
Fjerde niveau
Femte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
Andet niveau
Tredje niveau
Fjerde niveau
Femte niveau</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a-DK"/>
              <a:t>Klik for at redigere teksttypografierne i masteren
Andet niveau
Tredje niveau
Fjerde niveau
Femte niveau</a:t>
            </a:r>
            <a:endParaRPr lang="en-US" dirty="0"/>
          </a:p>
        </p:txBody>
      </p:sp>
      <p:sp>
        <p:nvSpPr>
          <p:cNvPr id="7" name="Date Placeholder 6"/>
          <p:cNvSpPr>
            <a:spLocks noGrp="1"/>
          </p:cNvSpPr>
          <p:nvPr>
            <p:ph type="dt" sz="half" idx="10"/>
          </p:nvPr>
        </p:nvSpPr>
        <p:spPr/>
        <p:txBody>
          <a:bodyPr/>
          <a:lstStyle/>
          <a:p>
            <a:fld id="{FB6A70C6-EAC5-8648-BDB8-C8C022238A76}" type="datetimeFigureOut">
              <a:rPr lang="da-DK" smtClean="0"/>
              <a:t>20/03/2019</a:t>
            </a:fld>
            <a:endParaRPr lang="da-DK"/>
          </a:p>
        </p:txBody>
      </p:sp>
      <p:sp>
        <p:nvSpPr>
          <p:cNvPr id="8" name="Footer Placeholder 7"/>
          <p:cNvSpPr>
            <a:spLocks noGrp="1"/>
          </p:cNvSpPr>
          <p:nvPr>
            <p:ph type="ftr" sz="quarter" idx="11"/>
          </p:nvPr>
        </p:nvSpPr>
        <p:spPr/>
        <p:txBody>
          <a:bodyPr/>
          <a:lstStyle/>
          <a:p>
            <a:endParaRPr lang="da-DK"/>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133325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FB6A70C6-EAC5-8648-BDB8-C8C022238A76}" type="datetimeFigureOut">
              <a:rPr lang="da-DK" smtClean="0"/>
              <a:t>20/03/2019</a:t>
            </a:fld>
            <a:endParaRPr lang="da-DK"/>
          </a:p>
        </p:txBody>
      </p:sp>
      <p:sp>
        <p:nvSpPr>
          <p:cNvPr id="4" name="Footer Placeholder 3"/>
          <p:cNvSpPr>
            <a:spLocks noGrp="1"/>
          </p:cNvSpPr>
          <p:nvPr>
            <p:ph type="ftr" sz="quarter" idx="11"/>
          </p:nvPr>
        </p:nvSpPr>
        <p:spPr/>
        <p:txBody>
          <a:bodyPr/>
          <a:lstStyle/>
          <a:p>
            <a:endParaRPr lang="da-DK"/>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99530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A70C6-EAC5-8648-BDB8-C8C022238A76}" type="datetimeFigureOut">
              <a:rPr lang="da-DK" smtClean="0"/>
              <a:t>20/03/2019</a:t>
            </a:fld>
            <a:endParaRPr lang="da-DK"/>
          </a:p>
        </p:txBody>
      </p:sp>
      <p:sp>
        <p:nvSpPr>
          <p:cNvPr id="3" name="Footer Placeholder 2"/>
          <p:cNvSpPr>
            <a:spLocks noGrp="1"/>
          </p:cNvSpPr>
          <p:nvPr>
            <p:ph type="ftr" sz="quarter" idx="11"/>
          </p:nvPr>
        </p:nvSpPr>
        <p:spPr/>
        <p:txBody>
          <a:bodyPr/>
          <a:lstStyle/>
          <a:p>
            <a:endParaRPr lang="da-DK"/>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137182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a-DK"/>
              <a:t>Klik for at redigere titeltypografien i masteren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a-DK"/>
              <a:t>Klik for at redigere teksttypografierne i masteren
Andet niveau
Tredje niveau
Fjerde niveau
Femte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2017134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FB6A70C6-EAC5-8648-BDB8-C8C022238A76}" type="datetimeFigureOut">
              <a:rPr lang="da-DK" smtClean="0"/>
              <a:t>20/03/2019</a:t>
            </a:fld>
            <a:endParaRPr lang="da-DK"/>
          </a:p>
        </p:txBody>
      </p:sp>
      <p:sp>
        <p:nvSpPr>
          <p:cNvPr id="6" name="Footer Placeholder 5"/>
          <p:cNvSpPr>
            <a:spLocks noGrp="1"/>
          </p:cNvSpPr>
          <p:nvPr>
            <p:ph type="ftr" sz="quarter" idx="11"/>
          </p:nvPr>
        </p:nvSpPr>
        <p:spPr/>
        <p:txBody>
          <a:bodyPr/>
          <a:lstStyle/>
          <a:p>
            <a:endParaRPr lang="da-DK"/>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974C34-2E53-4A43-9906-04409762A63A}" type="slidenum">
              <a:rPr lang="da-DK" smtClean="0"/>
              <a:t>‹nr.›</a:t>
            </a:fld>
            <a:endParaRPr lang="da-DK"/>
          </a:p>
        </p:txBody>
      </p:sp>
    </p:spTree>
    <p:extLst>
      <p:ext uri="{BB962C8B-B14F-4D97-AF65-F5344CB8AC3E}">
        <p14:creationId xmlns:p14="http://schemas.microsoft.com/office/powerpoint/2010/main" val="342870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a-DK"/>
              <a:t>Klik for at redigere teksttypografierne i masteren
Andet niveau
Tredje niveau
Fjerde niveau
Femte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B6A70C6-EAC5-8648-BDB8-C8C022238A76}" type="datetimeFigureOut">
              <a:rPr lang="da-DK" smtClean="0"/>
              <a:t>20/03/2019</a:t>
            </a:fld>
            <a:endParaRPr lang="da-DK"/>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9974C34-2E53-4A43-9906-04409762A63A}" type="slidenum">
              <a:rPr lang="da-DK" smtClean="0"/>
              <a:t>‹nr.›</a:t>
            </a:fld>
            <a:endParaRPr lang="da-DK"/>
          </a:p>
        </p:txBody>
      </p:sp>
    </p:spTree>
    <p:extLst>
      <p:ext uri="{BB962C8B-B14F-4D97-AF65-F5344CB8AC3E}">
        <p14:creationId xmlns:p14="http://schemas.microsoft.com/office/powerpoint/2010/main" val="9139426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s.iris.edu/ieb/index.html?format=text&amp;nodata=404&amp;starttime=1970-01-01&amp;endtime=2025-01-01&amp;minmag=6&amp;maxmag=10&amp;mindepth=0&amp;maxdepth=900&amp;orderby=time-desc&amp;limit=10&amp;maxlat=70.20&amp;minlat=-14.09&amp;maxlon=124.45&amp;minlon=-88.24&amp;pbl=1&amp;zm=3&amp;mt=ter" TargetMode="External"/><Relationship Id="rId2" Type="http://schemas.openxmlformats.org/officeDocument/2006/relationships/hyperlink" Target="http://hisz.rsoe.hu/alertmap/index2.php"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teachapp.com/FIP19"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zety.com/work-life/google-search-hacks"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hisz.rsoe.hu/alertmap/index2.php"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earthcam.com/mapsearch/" TargetMode="External"/><Relationship Id="rId4" Type="http://schemas.openxmlformats.org/officeDocument/2006/relationships/hyperlink" Target="http://www.worldcam.pl/mapa/c/mountains/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hyperlink" Target="https://pixabay.com/fr/croix-supprimer-annuler-abandonner-29650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ibliotek.dk/da/search/work/?search_block_form=phrase.creator%3D%22Anne%20Boie%20Johannesson%22#content"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482AC3E3-7DA8-BB4C-982D-3134DE87FBD9}"/>
              </a:ext>
            </a:extLst>
          </p:cNvPr>
          <p:cNvSpPr>
            <a:spLocks noGrp="1"/>
          </p:cNvSpPr>
          <p:nvPr>
            <p:ph type="subTitle" idx="1"/>
          </p:nvPr>
        </p:nvSpPr>
        <p:spPr>
          <a:xfrm>
            <a:off x="3042062" y="2471994"/>
            <a:ext cx="8131550" cy="1126283"/>
          </a:xfrm>
        </p:spPr>
        <p:txBody>
          <a:bodyPr>
            <a:normAutofit/>
          </a:bodyPr>
          <a:lstStyle/>
          <a:p>
            <a:r>
              <a:rPr lang="da-DK" b="1" dirty="0"/>
              <a:t>Philip Kruse Jakobsen, Silkeborg Gymnasium, </a:t>
            </a:r>
          </a:p>
        </p:txBody>
      </p:sp>
      <p:sp>
        <p:nvSpPr>
          <p:cNvPr id="2" name="Titel 1">
            <a:extLst>
              <a:ext uri="{FF2B5EF4-FFF2-40B4-BE49-F238E27FC236}">
                <a16:creationId xmlns:a16="http://schemas.microsoft.com/office/drawing/2014/main" id="{45F4CEA3-1364-EC4A-B5D3-A7F0AA82E232}"/>
              </a:ext>
            </a:extLst>
          </p:cNvPr>
          <p:cNvSpPr>
            <a:spLocks noGrp="1"/>
          </p:cNvSpPr>
          <p:nvPr>
            <p:ph type="ctrTitle"/>
          </p:nvPr>
        </p:nvSpPr>
        <p:spPr>
          <a:xfrm>
            <a:off x="2984582" y="-63045"/>
            <a:ext cx="8131550" cy="2262781"/>
          </a:xfrm>
        </p:spPr>
        <p:txBody>
          <a:bodyPr>
            <a:normAutofit/>
          </a:bodyPr>
          <a:lstStyle/>
          <a:p>
            <a:pPr>
              <a:lnSpc>
                <a:spcPct val="90000"/>
              </a:lnSpc>
            </a:pPr>
            <a:r>
              <a:rPr lang="da-DK" sz="4400" dirty="0"/>
              <a:t>Digital dannelse og digitale kompetencer i geofagene</a:t>
            </a:r>
          </a:p>
        </p:txBody>
      </p:sp>
      <p:sp>
        <p:nvSpPr>
          <p:cNvPr id="10" name="Rectangle 9">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1026" name="Picture 2" descr="Relateret billede">
            <a:extLst>
              <a:ext uri="{FF2B5EF4-FFF2-40B4-BE49-F238E27FC236}">
                <a16:creationId xmlns:a16="http://schemas.microsoft.com/office/drawing/2014/main" id="{E6AB7159-54F2-6647-BA34-7B22B4D1C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516" y="3822864"/>
            <a:ext cx="9313108" cy="3046529"/>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BFA40075-91D3-414E-90F2-1514A386C106}"/>
              </a:ext>
            </a:extLst>
          </p:cNvPr>
          <p:cNvSpPr/>
          <p:nvPr/>
        </p:nvSpPr>
        <p:spPr>
          <a:xfrm>
            <a:off x="3049915" y="3021730"/>
            <a:ext cx="2015295" cy="338554"/>
          </a:xfrm>
          <a:prstGeom prst="rect">
            <a:avLst/>
          </a:prstGeom>
        </p:spPr>
        <p:txBody>
          <a:bodyPr wrap="none">
            <a:spAutoFit/>
          </a:bodyPr>
          <a:lstStyle/>
          <a:p>
            <a:r>
              <a:rPr lang="da-DK" sz="1600" dirty="0"/>
              <a:t>FIP 20. marts, 2019</a:t>
            </a:r>
          </a:p>
        </p:txBody>
      </p:sp>
      <p:pic>
        <p:nvPicPr>
          <p:cNvPr id="5" name="Picture 2" descr="dit profilbillede, Billedet indeholder sandsynligvis: 1 person, skæg og nærbillede">
            <a:extLst>
              <a:ext uri="{FF2B5EF4-FFF2-40B4-BE49-F238E27FC236}">
                <a16:creationId xmlns:a16="http://schemas.microsoft.com/office/drawing/2014/main" id="{61E0D0A0-BD59-8F4C-86B3-C406EF94A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199" y="5003424"/>
            <a:ext cx="845056" cy="845056"/>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4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0CF35-63E7-764C-BA05-F6D029E3EE0D}"/>
              </a:ext>
            </a:extLst>
          </p:cNvPr>
          <p:cNvSpPr>
            <a:spLocks noGrp="1"/>
          </p:cNvSpPr>
          <p:nvPr>
            <p:ph type="title"/>
          </p:nvPr>
        </p:nvSpPr>
        <p:spPr>
          <a:xfrm>
            <a:off x="2098589" y="681038"/>
            <a:ext cx="8973065" cy="1325563"/>
          </a:xfrm>
        </p:spPr>
        <p:txBody>
          <a:bodyPr>
            <a:normAutofit/>
          </a:bodyPr>
          <a:lstStyle/>
          <a:p>
            <a:r>
              <a:rPr lang="da-DK" dirty="0"/>
              <a:t>3. Operationelle kompetencer</a:t>
            </a:r>
            <a:br>
              <a:rPr lang="da-DK" dirty="0"/>
            </a:br>
            <a:r>
              <a:rPr lang="da-DK" sz="2400" dirty="0"/>
              <a:t>Forstå, anvende og udvælge de rigtige digitale værktøjer</a:t>
            </a:r>
            <a:endParaRPr lang="da-DK" dirty="0"/>
          </a:p>
        </p:txBody>
      </p:sp>
      <p:sp>
        <p:nvSpPr>
          <p:cNvPr id="3" name="Pladsholder til indhold 2">
            <a:extLst>
              <a:ext uri="{FF2B5EF4-FFF2-40B4-BE49-F238E27FC236}">
                <a16:creationId xmlns:a16="http://schemas.microsoft.com/office/drawing/2014/main" id="{E24C354B-9764-1D42-911F-772F2C060D63}"/>
              </a:ext>
            </a:extLst>
          </p:cNvPr>
          <p:cNvSpPr>
            <a:spLocks noGrp="1"/>
          </p:cNvSpPr>
          <p:nvPr>
            <p:ph idx="1"/>
          </p:nvPr>
        </p:nvSpPr>
        <p:spPr>
          <a:xfrm>
            <a:off x="2098589" y="2248929"/>
            <a:ext cx="8627076" cy="4337222"/>
          </a:xfrm>
        </p:spPr>
        <p:txBody>
          <a:bodyPr>
            <a:normAutofit/>
          </a:bodyPr>
          <a:lstStyle/>
          <a:p>
            <a:r>
              <a:rPr lang="da-DK" sz="1800" dirty="0"/>
              <a:t>Personlige læringsmiljøer og computeren som kognitiv partner</a:t>
            </a:r>
          </a:p>
          <a:p>
            <a:pPr lvl="1"/>
            <a:r>
              <a:rPr lang="da-DK" sz="1600" dirty="0"/>
              <a:t>Eleverne skal kunne benytte de værktøjer som findes på deres computer: </a:t>
            </a:r>
            <a:r>
              <a:rPr lang="da-DK" sz="1600" dirty="0" err="1"/>
              <a:t>notetagning</a:t>
            </a:r>
            <a:r>
              <a:rPr lang="da-DK" sz="1600" dirty="0"/>
              <a:t>, tale-&gt;tekst, regneark, CAS, osv. så det er med til at </a:t>
            </a:r>
            <a:r>
              <a:rPr lang="da-DK" sz="1600" b="1" dirty="0"/>
              <a:t>forstærke</a:t>
            </a:r>
            <a:r>
              <a:rPr lang="da-DK" sz="1600" dirty="0"/>
              <a:t> deres kognitive processer.</a:t>
            </a:r>
          </a:p>
          <a:p>
            <a:r>
              <a:rPr lang="da-DK" sz="1800" dirty="0"/>
              <a:t>Teknologiens logikker og algoritmer</a:t>
            </a:r>
          </a:p>
          <a:p>
            <a:pPr lvl="2"/>
            <a:r>
              <a:rPr lang="da-DK" sz="1400" dirty="0"/>
              <a:t>Forståelse af mekanismer (ikke teknikken) bag algoritmer for eks. </a:t>
            </a:r>
            <a:r>
              <a:rPr lang="da-DK" sz="1400" dirty="0" err="1"/>
              <a:t>nyhedsfeeds</a:t>
            </a:r>
            <a:r>
              <a:rPr lang="da-DK" sz="1400" dirty="0"/>
              <a:t> m.m. Man skal opnå kontrol over teknologien så det ikke er algoritmer der træffer valg for os.</a:t>
            </a:r>
          </a:p>
          <a:p>
            <a:r>
              <a:rPr lang="da-DK" sz="1800" dirty="0"/>
              <a:t>Internettet som et farligt sted</a:t>
            </a:r>
          </a:p>
          <a:p>
            <a:pPr lvl="2"/>
            <a:r>
              <a:rPr lang="da-DK" sz="1400" dirty="0"/>
              <a:t>Man skal kunne beskytte sig mod computervira og online-svindel. Være i stand til at beskytte sit privatliv.</a:t>
            </a:r>
          </a:p>
        </p:txBody>
      </p:sp>
    </p:spTree>
    <p:extLst>
      <p:ext uri="{BB962C8B-B14F-4D97-AF65-F5344CB8AC3E}">
        <p14:creationId xmlns:p14="http://schemas.microsoft.com/office/powerpoint/2010/main" val="97098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29F63-F676-AC42-9BA2-F5AF6C5F35EE}"/>
              </a:ext>
            </a:extLst>
          </p:cNvPr>
          <p:cNvSpPr>
            <a:spLocks noGrp="1"/>
          </p:cNvSpPr>
          <p:nvPr>
            <p:ph type="title"/>
          </p:nvPr>
        </p:nvSpPr>
        <p:spPr>
          <a:xfrm>
            <a:off x="1937951" y="673058"/>
            <a:ext cx="9207844" cy="1325563"/>
          </a:xfrm>
        </p:spPr>
        <p:txBody>
          <a:bodyPr>
            <a:normAutofit fontScale="90000"/>
          </a:bodyPr>
          <a:lstStyle/>
          <a:p>
            <a:r>
              <a:rPr lang="da-DK" dirty="0"/>
              <a:t>4. Deltagelseskompetencer</a:t>
            </a:r>
            <a:br>
              <a:rPr lang="da-DK" dirty="0"/>
            </a:br>
            <a:r>
              <a:rPr lang="da-DK" sz="2700" dirty="0"/>
              <a:t>Kunne deltage i online fællesskaber med henblik på at opnå fælles viden og styrke relationer.</a:t>
            </a:r>
            <a:br>
              <a:rPr lang="da-DK" sz="2700" dirty="0"/>
            </a:br>
            <a:endParaRPr lang="da-DK" dirty="0"/>
          </a:p>
        </p:txBody>
      </p:sp>
      <p:sp>
        <p:nvSpPr>
          <p:cNvPr id="3" name="Pladsholder til indhold 2">
            <a:extLst>
              <a:ext uri="{FF2B5EF4-FFF2-40B4-BE49-F238E27FC236}">
                <a16:creationId xmlns:a16="http://schemas.microsoft.com/office/drawing/2014/main" id="{9A8E182B-EA73-8940-BD71-F4879E36D097}"/>
              </a:ext>
            </a:extLst>
          </p:cNvPr>
          <p:cNvSpPr>
            <a:spLocks noGrp="1"/>
          </p:cNvSpPr>
          <p:nvPr>
            <p:ph idx="1"/>
          </p:nvPr>
        </p:nvSpPr>
        <p:spPr>
          <a:xfrm>
            <a:off x="2024449" y="2344609"/>
            <a:ext cx="8960708" cy="3982049"/>
          </a:xfrm>
        </p:spPr>
        <p:txBody>
          <a:bodyPr>
            <a:normAutofit/>
          </a:bodyPr>
          <a:lstStyle/>
          <a:p>
            <a:r>
              <a:rPr lang="da-DK" sz="1800" dirty="0"/>
              <a:t>Fælles dømmekraft og dialogiske kompetencer</a:t>
            </a:r>
          </a:p>
          <a:p>
            <a:pPr lvl="1"/>
            <a:r>
              <a:rPr lang="da-DK" sz="1600" dirty="0"/>
              <a:t>Imødekommende forhold til andre og til ”det anderledes”</a:t>
            </a:r>
          </a:p>
          <a:p>
            <a:pPr lvl="1"/>
            <a:r>
              <a:rPr lang="da-DK" sz="1600" dirty="0"/>
              <a:t>Engagere os produktivt i samtale med andre med henblik på at skabe ny viden.</a:t>
            </a:r>
          </a:p>
          <a:p>
            <a:r>
              <a:rPr lang="da-DK" sz="1800" dirty="0"/>
              <a:t>Samarbejdsstrukturer i klasserummet</a:t>
            </a:r>
          </a:p>
          <a:p>
            <a:pPr lvl="1"/>
            <a:r>
              <a:rPr lang="da-DK" sz="1600" dirty="0"/>
              <a:t>Det er ikke kun en teknisk kompetence at kunne samarbejde! Elever skal kunne tilrettelægge processer for et godt samarbejde: </a:t>
            </a:r>
            <a:r>
              <a:rPr lang="da-DK" sz="1600" i="1" dirty="0"/>
              <a:t>Skrive sammen, kommentere, lave rettelser, komme med forslag, etablere dialog om samarbejde.</a:t>
            </a:r>
          </a:p>
          <a:p>
            <a:r>
              <a:rPr lang="da-DK" sz="1800" dirty="0"/>
              <a:t>Deltagelseskultur og onlinefællesskaber</a:t>
            </a:r>
          </a:p>
          <a:p>
            <a:pPr lvl="1"/>
            <a:r>
              <a:rPr lang="da-DK" sz="1600" dirty="0"/>
              <a:t>Der findes mange interessefællesskaber på nettet som potentielt kan være læringsressourcer. Det kræver dog at eleverne er i stand til at bidrage til og udnytte disse læringsfællesskaber på en hensigtsmæssig måde.</a:t>
            </a:r>
          </a:p>
        </p:txBody>
      </p:sp>
    </p:spTree>
    <p:extLst>
      <p:ext uri="{BB962C8B-B14F-4D97-AF65-F5344CB8AC3E}">
        <p14:creationId xmlns:p14="http://schemas.microsoft.com/office/powerpoint/2010/main" val="242428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787D6-7B55-B14F-8312-6DD35D557036}"/>
              </a:ext>
            </a:extLst>
          </p:cNvPr>
          <p:cNvSpPr>
            <a:spLocks noGrp="1"/>
          </p:cNvSpPr>
          <p:nvPr>
            <p:ph type="title"/>
          </p:nvPr>
        </p:nvSpPr>
        <p:spPr>
          <a:xfrm>
            <a:off x="838200" y="0"/>
            <a:ext cx="10515600" cy="1325563"/>
          </a:xfrm>
        </p:spPr>
        <p:txBody>
          <a:bodyPr/>
          <a:lstStyle/>
          <a:p>
            <a:r>
              <a:rPr lang="da-DK" dirty="0"/>
              <a:t>DIDAK: ”Pædagogiske formater”</a:t>
            </a:r>
          </a:p>
        </p:txBody>
      </p:sp>
      <p:pic>
        <p:nvPicPr>
          <p:cNvPr id="4" name="Pladsholder til indhold 3">
            <a:extLst>
              <a:ext uri="{FF2B5EF4-FFF2-40B4-BE49-F238E27FC236}">
                <a16:creationId xmlns:a16="http://schemas.microsoft.com/office/drawing/2014/main" id="{BF209A00-CC78-4E49-9233-3F5321297CC5}"/>
              </a:ext>
            </a:extLst>
          </p:cNvPr>
          <p:cNvPicPr>
            <a:picLocks noGrp="1" noChangeAspect="1"/>
          </p:cNvPicPr>
          <p:nvPr>
            <p:ph idx="1"/>
          </p:nvPr>
        </p:nvPicPr>
        <p:blipFill>
          <a:blip r:embed="rId2"/>
          <a:stretch>
            <a:fillRect/>
          </a:stretch>
        </p:blipFill>
        <p:spPr>
          <a:xfrm>
            <a:off x="1918847" y="908049"/>
            <a:ext cx="8411696" cy="5949948"/>
          </a:xfrm>
          <a:prstGeom prst="rect">
            <a:avLst/>
          </a:prstGeom>
        </p:spPr>
      </p:pic>
    </p:spTree>
    <p:extLst>
      <p:ext uri="{BB962C8B-B14F-4D97-AF65-F5344CB8AC3E}">
        <p14:creationId xmlns:p14="http://schemas.microsoft.com/office/powerpoint/2010/main" val="342659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4F78C-CC8E-6148-BDBF-0055DA26C46E}"/>
              </a:ext>
            </a:extLst>
          </p:cNvPr>
          <p:cNvSpPr>
            <a:spLocks noGrp="1"/>
          </p:cNvSpPr>
          <p:nvPr>
            <p:ph type="title"/>
          </p:nvPr>
        </p:nvSpPr>
        <p:spPr>
          <a:xfrm>
            <a:off x="2589212" y="593124"/>
            <a:ext cx="9212644" cy="1109934"/>
          </a:xfrm>
          <a:noFill/>
          <a:ln>
            <a:noFill/>
          </a:ln>
        </p:spPr>
        <p:txBody>
          <a:bodyPr>
            <a:noAutofit/>
          </a:bodyPr>
          <a:lstStyle/>
          <a:p>
            <a:r>
              <a:rPr lang="da-DK" sz="2400" b="1" dirty="0"/>
              <a:t>Hvordan kan man arbejde med de fire digitale kompetencer i geofagene?</a:t>
            </a:r>
          </a:p>
        </p:txBody>
      </p:sp>
      <p:sp>
        <p:nvSpPr>
          <p:cNvPr id="4" name="Pladsholder til indhold 3">
            <a:extLst>
              <a:ext uri="{FF2B5EF4-FFF2-40B4-BE49-F238E27FC236}">
                <a16:creationId xmlns:a16="http://schemas.microsoft.com/office/drawing/2014/main" id="{7EE567B4-3EDD-A146-81CC-DEC6D5B31D47}"/>
              </a:ext>
            </a:extLst>
          </p:cNvPr>
          <p:cNvSpPr>
            <a:spLocks noGrp="1"/>
          </p:cNvSpPr>
          <p:nvPr>
            <p:ph idx="1"/>
          </p:nvPr>
        </p:nvSpPr>
        <p:spPr>
          <a:xfrm>
            <a:off x="2589212" y="2356022"/>
            <a:ext cx="8915400" cy="3777622"/>
          </a:xfrm>
        </p:spPr>
        <p:txBody>
          <a:bodyPr/>
          <a:lstStyle/>
          <a:p>
            <a:pPr lvl="0">
              <a:lnSpc>
                <a:spcPct val="100000"/>
              </a:lnSpc>
              <a:buFont typeface="+mj-lt"/>
              <a:buAutoNum type="arabicPeriod"/>
            </a:pPr>
            <a:r>
              <a:rPr lang="da-DK" b="1" dirty="0"/>
              <a:t>Kritisk blik på digitale medier</a:t>
            </a:r>
            <a:r>
              <a:rPr lang="da-DK" dirty="0"/>
              <a:t>: Kildekritik i forbindelse med eks. dokumentar eller anden formidling af klimaforandringer, plastik mv..</a:t>
            </a:r>
            <a:endParaRPr lang="en-US" dirty="0"/>
          </a:p>
          <a:p>
            <a:pPr lvl="0">
              <a:lnSpc>
                <a:spcPct val="100000"/>
              </a:lnSpc>
              <a:buFont typeface="+mj-lt"/>
              <a:buAutoNum type="arabicPeriod"/>
            </a:pPr>
            <a:r>
              <a:rPr lang="da-DK" b="1" dirty="0"/>
              <a:t>Informationssøgning i geofagene:</a:t>
            </a:r>
            <a:r>
              <a:rPr lang="da-DK" dirty="0"/>
              <a:t> Lad eleverne finde data/kilder til en problemstilling. Konkurrence hvor eleverne skal finde de bedste. Sæt dem ind i </a:t>
            </a:r>
            <a:r>
              <a:rPr lang="da-DK" dirty="0" err="1"/>
              <a:t>socrative</a:t>
            </a:r>
            <a:r>
              <a:rPr lang="da-DK" dirty="0"/>
              <a:t> eller andet, hvor de efterfølgende kan stemme om de bedste kilder.</a:t>
            </a:r>
            <a:endParaRPr lang="en-US" dirty="0"/>
          </a:p>
          <a:p>
            <a:pPr lvl="0">
              <a:lnSpc>
                <a:spcPct val="100000"/>
              </a:lnSpc>
              <a:buFont typeface="+mj-lt"/>
              <a:buAutoNum type="arabicPeriod"/>
            </a:pPr>
            <a:r>
              <a:rPr lang="da-DK" b="1" dirty="0"/>
              <a:t>Digitale fællesskaber : </a:t>
            </a:r>
            <a:r>
              <a:rPr lang="da-DK" dirty="0"/>
              <a:t>Forums og fællesskaber i forbindelse med debat – klimaforandringer – eller hvad der er sket/nødhjælp – jordskælv. Se eks </a:t>
            </a:r>
            <a:r>
              <a:rPr lang="da-DK" dirty="0">
                <a:hlinkClick r:id="rId2">
                  <a:extLst>
                    <a:ext uri="{A12FA001-AC4F-418D-AE19-62706E023703}">
                      <ahyp:hlinkClr xmlns:ahyp="http://schemas.microsoft.com/office/drawing/2018/hyperlinkcolor" val="tx"/>
                    </a:ext>
                  </a:extLst>
                </a:hlinkClick>
              </a:rPr>
              <a:t>LINK</a:t>
            </a:r>
            <a:r>
              <a:rPr lang="da-DK" dirty="0"/>
              <a:t> eller </a:t>
            </a:r>
            <a:r>
              <a:rPr lang="da-DK" dirty="0">
                <a:hlinkClick r:id="rId3">
                  <a:extLst>
                    <a:ext uri="{A12FA001-AC4F-418D-AE19-62706E023703}">
                      <ahyp:hlinkClr xmlns:ahyp="http://schemas.microsoft.com/office/drawing/2018/hyperlinkcolor" val="tx"/>
                    </a:ext>
                  </a:extLst>
                </a:hlinkClick>
              </a:rPr>
              <a:t>LINK</a:t>
            </a:r>
            <a:r>
              <a:rPr lang="da-DK" dirty="0"/>
              <a:t>.</a:t>
            </a:r>
            <a:endParaRPr lang="en-US" dirty="0"/>
          </a:p>
          <a:p>
            <a:pPr lvl="0">
              <a:lnSpc>
                <a:spcPct val="100000"/>
              </a:lnSpc>
              <a:buFont typeface="+mj-lt"/>
              <a:buAutoNum type="arabicPeriod"/>
            </a:pPr>
            <a:r>
              <a:rPr lang="da-DK" b="1" dirty="0"/>
              <a:t>Skabe digitale produkter: </a:t>
            </a:r>
            <a:r>
              <a:rPr lang="da-DK" dirty="0" err="1"/>
              <a:t>GISkort</a:t>
            </a:r>
            <a:r>
              <a:rPr lang="da-DK" dirty="0"/>
              <a:t>, rundture i Google Earth, Posters, mv.</a:t>
            </a:r>
            <a:endParaRPr lang="en-US" dirty="0"/>
          </a:p>
        </p:txBody>
      </p:sp>
      <p:pic>
        <p:nvPicPr>
          <p:cNvPr id="5" name="Pladsholder til indhold 3">
            <a:extLst>
              <a:ext uri="{FF2B5EF4-FFF2-40B4-BE49-F238E27FC236}">
                <a16:creationId xmlns:a16="http://schemas.microsoft.com/office/drawing/2014/main" id="{990DB5E1-DE39-3C4A-A045-39597EBF607F}"/>
              </a:ext>
            </a:extLst>
          </p:cNvPr>
          <p:cNvPicPr>
            <a:picLocks noChangeAspect="1"/>
          </p:cNvPicPr>
          <p:nvPr/>
        </p:nvPicPr>
        <p:blipFill rotWithShape="1">
          <a:blip r:embed="rId4"/>
          <a:srcRect l="1174" r="730" b="18858"/>
          <a:stretch/>
        </p:blipFill>
        <p:spPr>
          <a:xfrm>
            <a:off x="0" y="166866"/>
            <a:ext cx="2080841" cy="1536192"/>
          </a:xfrm>
          <a:prstGeom prst="rect">
            <a:avLst/>
          </a:prstGeom>
        </p:spPr>
      </p:pic>
      <p:sp>
        <p:nvSpPr>
          <p:cNvPr id="9" name="Kombinationstegning 8">
            <a:extLst>
              <a:ext uri="{FF2B5EF4-FFF2-40B4-BE49-F238E27FC236}">
                <a16:creationId xmlns:a16="http://schemas.microsoft.com/office/drawing/2014/main" id="{2F0941EF-E10A-1C47-AAF6-74BF6E56ADEC}"/>
              </a:ext>
            </a:extLst>
          </p:cNvPr>
          <p:cNvSpPr/>
          <p:nvPr/>
        </p:nvSpPr>
        <p:spPr>
          <a:xfrm>
            <a:off x="474133" y="863600"/>
            <a:ext cx="1044223" cy="491067"/>
          </a:xfrm>
          <a:custGeom>
            <a:avLst/>
            <a:gdLst>
              <a:gd name="connsiteX0" fmla="*/ 259645 w 1044223"/>
              <a:gd name="connsiteY0" fmla="*/ 5644 h 491067"/>
              <a:gd name="connsiteX1" fmla="*/ 801511 w 1044223"/>
              <a:gd name="connsiteY1" fmla="*/ 0 h 491067"/>
              <a:gd name="connsiteX2" fmla="*/ 1044223 w 1044223"/>
              <a:gd name="connsiteY2" fmla="*/ 491067 h 491067"/>
              <a:gd name="connsiteX3" fmla="*/ 0 w 1044223"/>
              <a:gd name="connsiteY3" fmla="*/ 479778 h 491067"/>
              <a:gd name="connsiteX4" fmla="*/ 259645 w 1044223"/>
              <a:gd name="connsiteY4" fmla="*/ 5644 h 49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23" h="491067">
                <a:moveTo>
                  <a:pt x="259645" y="5644"/>
                </a:moveTo>
                <a:lnTo>
                  <a:pt x="801511" y="0"/>
                </a:lnTo>
                <a:lnTo>
                  <a:pt x="1044223" y="491067"/>
                </a:lnTo>
                <a:lnTo>
                  <a:pt x="0" y="479778"/>
                </a:lnTo>
                <a:lnTo>
                  <a:pt x="259645" y="5644"/>
                </a:lnTo>
                <a:close/>
              </a:path>
            </a:pathLst>
          </a:cu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0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25BA59D-9230-D141-A80D-AD8A56901A8A}"/>
              </a:ext>
            </a:extLst>
          </p:cNvPr>
          <p:cNvSpPr>
            <a:spLocks noGrp="1"/>
          </p:cNvSpPr>
          <p:nvPr>
            <p:ph type="title"/>
          </p:nvPr>
        </p:nvSpPr>
        <p:spPr>
          <a:xfrm>
            <a:off x="1367160" y="341051"/>
            <a:ext cx="8911687" cy="1280890"/>
          </a:xfrm>
        </p:spPr>
        <p:txBody>
          <a:bodyPr>
            <a:normAutofit/>
          </a:bodyPr>
          <a:lstStyle/>
          <a:p>
            <a:r>
              <a:rPr lang="da-DK" sz="3200" dirty="0"/>
              <a:t>Samarbejde og deltagelse: </a:t>
            </a:r>
            <a:r>
              <a:rPr lang="da-DK" sz="3200" dirty="0" err="1"/>
              <a:t>Kollaborative</a:t>
            </a:r>
            <a:r>
              <a:rPr lang="da-DK" sz="3200" dirty="0"/>
              <a:t> læreprocesser – også i geofagene</a:t>
            </a:r>
          </a:p>
        </p:txBody>
      </p:sp>
      <p:sp>
        <p:nvSpPr>
          <p:cNvPr id="3" name="Pladsholder til indhold 2">
            <a:extLst>
              <a:ext uri="{FF2B5EF4-FFF2-40B4-BE49-F238E27FC236}">
                <a16:creationId xmlns:a16="http://schemas.microsoft.com/office/drawing/2014/main" id="{08F5EAA1-B542-5A42-B98B-8FFD89D33723}"/>
              </a:ext>
            </a:extLst>
          </p:cNvPr>
          <p:cNvSpPr>
            <a:spLocks noGrp="1"/>
          </p:cNvSpPr>
          <p:nvPr>
            <p:ph idx="1"/>
          </p:nvPr>
        </p:nvSpPr>
        <p:spPr>
          <a:xfrm>
            <a:off x="1279099" y="5950831"/>
            <a:ext cx="5655365" cy="566118"/>
          </a:xfrm>
        </p:spPr>
        <p:txBody>
          <a:bodyPr/>
          <a:lstStyle/>
          <a:p>
            <a:pPr marL="0" indent="0">
              <a:buNone/>
            </a:pPr>
            <a:r>
              <a:rPr lang="da-DK" dirty="0">
                <a:hlinkClick r:id="rId2"/>
              </a:rPr>
              <a:t>https://yoteachapp.com/FIP19</a:t>
            </a:r>
            <a:r>
              <a:rPr lang="da-DK" dirty="0"/>
              <a:t> </a:t>
            </a:r>
          </a:p>
        </p:txBody>
      </p:sp>
      <p:pic>
        <p:nvPicPr>
          <p:cNvPr id="4" name="Billede 3">
            <a:extLst>
              <a:ext uri="{FF2B5EF4-FFF2-40B4-BE49-F238E27FC236}">
                <a16:creationId xmlns:a16="http://schemas.microsoft.com/office/drawing/2014/main" id="{D7E133CE-3178-A843-BD14-A6DF47A0845A}"/>
              </a:ext>
            </a:extLst>
          </p:cNvPr>
          <p:cNvPicPr>
            <a:picLocks noChangeAspect="1"/>
          </p:cNvPicPr>
          <p:nvPr/>
        </p:nvPicPr>
        <p:blipFill>
          <a:blip r:embed="rId3"/>
          <a:stretch>
            <a:fillRect/>
          </a:stretch>
        </p:blipFill>
        <p:spPr>
          <a:xfrm>
            <a:off x="167639" y="2015794"/>
            <a:ext cx="5655365" cy="3900063"/>
          </a:xfrm>
          <a:prstGeom prst="rect">
            <a:avLst/>
          </a:prstGeom>
        </p:spPr>
      </p:pic>
      <p:pic>
        <p:nvPicPr>
          <p:cNvPr id="8" name="Billede 7">
            <a:extLst>
              <a:ext uri="{FF2B5EF4-FFF2-40B4-BE49-F238E27FC236}">
                <a16:creationId xmlns:a16="http://schemas.microsoft.com/office/drawing/2014/main" id="{AEDD5CA9-95F9-5B49-830D-13325158B975}"/>
              </a:ext>
            </a:extLst>
          </p:cNvPr>
          <p:cNvPicPr>
            <a:picLocks noChangeAspect="1"/>
          </p:cNvPicPr>
          <p:nvPr/>
        </p:nvPicPr>
        <p:blipFill>
          <a:blip r:embed="rId4"/>
          <a:stretch>
            <a:fillRect/>
          </a:stretch>
        </p:blipFill>
        <p:spPr>
          <a:xfrm>
            <a:off x="5937503" y="2015794"/>
            <a:ext cx="6226955" cy="3900063"/>
          </a:xfrm>
          <a:prstGeom prst="rect">
            <a:avLst/>
          </a:prstGeom>
        </p:spPr>
      </p:pic>
    </p:spTree>
    <p:extLst>
      <p:ext uri="{BB962C8B-B14F-4D97-AF65-F5344CB8AC3E}">
        <p14:creationId xmlns:p14="http://schemas.microsoft.com/office/powerpoint/2010/main" val="30126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61389-2C8F-3146-9C51-F640BF550885}"/>
              </a:ext>
            </a:extLst>
          </p:cNvPr>
          <p:cNvSpPr>
            <a:spLocks noGrp="1"/>
          </p:cNvSpPr>
          <p:nvPr>
            <p:ph type="title"/>
          </p:nvPr>
        </p:nvSpPr>
        <p:spPr/>
        <p:txBody>
          <a:bodyPr>
            <a:normAutofit fontScale="90000"/>
          </a:bodyPr>
          <a:lstStyle/>
          <a:p>
            <a:r>
              <a:rPr lang="en-US" dirty="0" err="1"/>
              <a:t>Informationssøgning</a:t>
            </a:r>
            <a:r>
              <a:rPr lang="en-US" dirty="0"/>
              <a:t> - </a:t>
            </a:r>
            <a:r>
              <a:rPr lang="en-US" dirty="0" err="1"/>
              <a:t>også</a:t>
            </a:r>
            <a:r>
              <a:rPr lang="en-US" dirty="0"/>
              <a:t> </a:t>
            </a:r>
            <a:r>
              <a:rPr lang="en-US" dirty="0" err="1"/>
              <a:t>i</a:t>
            </a:r>
            <a:r>
              <a:rPr lang="en-US" dirty="0"/>
              <a:t> </a:t>
            </a:r>
            <a:r>
              <a:rPr lang="en-US" dirty="0" err="1"/>
              <a:t>geofagene</a:t>
            </a:r>
            <a:br>
              <a:rPr lang="da-DK" dirty="0"/>
            </a:br>
            <a:endParaRPr lang="da-DK" dirty="0"/>
          </a:p>
        </p:txBody>
      </p:sp>
      <p:sp>
        <p:nvSpPr>
          <p:cNvPr id="3" name="Pladsholder til indhold 2">
            <a:extLst>
              <a:ext uri="{FF2B5EF4-FFF2-40B4-BE49-F238E27FC236}">
                <a16:creationId xmlns:a16="http://schemas.microsoft.com/office/drawing/2014/main" id="{D73E2084-AE34-E842-8E49-699A4AD87821}"/>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F17A5295-2565-9046-B60F-85D4E0E32A91}"/>
              </a:ext>
            </a:extLst>
          </p:cNvPr>
          <p:cNvPicPr>
            <a:picLocks noChangeAspect="1"/>
          </p:cNvPicPr>
          <p:nvPr/>
        </p:nvPicPr>
        <p:blipFill>
          <a:blip r:embed="rId2"/>
          <a:stretch>
            <a:fillRect/>
          </a:stretch>
        </p:blipFill>
        <p:spPr>
          <a:xfrm>
            <a:off x="2589212" y="1555276"/>
            <a:ext cx="7915425" cy="3918135"/>
          </a:xfrm>
          <a:prstGeom prst="rect">
            <a:avLst/>
          </a:prstGeom>
        </p:spPr>
      </p:pic>
      <p:sp>
        <p:nvSpPr>
          <p:cNvPr id="5" name="Tekstfelt 4">
            <a:extLst>
              <a:ext uri="{FF2B5EF4-FFF2-40B4-BE49-F238E27FC236}">
                <a16:creationId xmlns:a16="http://schemas.microsoft.com/office/drawing/2014/main" id="{FA98925E-0720-1046-8048-3671E1042702}"/>
              </a:ext>
            </a:extLst>
          </p:cNvPr>
          <p:cNvSpPr txBox="1"/>
          <p:nvPr/>
        </p:nvSpPr>
        <p:spPr>
          <a:xfrm>
            <a:off x="2589212" y="6051735"/>
            <a:ext cx="5585183" cy="646331"/>
          </a:xfrm>
          <a:prstGeom prst="rect">
            <a:avLst/>
          </a:prstGeom>
          <a:noFill/>
        </p:spPr>
        <p:txBody>
          <a:bodyPr wrap="none" rtlCol="0">
            <a:spAutoFit/>
          </a:bodyPr>
          <a:lstStyle/>
          <a:p>
            <a:r>
              <a:rPr lang="da-DK" dirty="0">
                <a:hlinkClick r:id="rId3"/>
              </a:rPr>
              <a:t>https://zety.com/work-life/google-search-hacks</a:t>
            </a:r>
            <a:r>
              <a:rPr lang="da-DK" dirty="0"/>
              <a:t> </a:t>
            </a:r>
          </a:p>
          <a:p>
            <a:endParaRPr lang="da-DK" dirty="0"/>
          </a:p>
        </p:txBody>
      </p:sp>
    </p:spTree>
    <p:extLst>
      <p:ext uri="{BB962C8B-B14F-4D97-AF65-F5344CB8AC3E}">
        <p14:creationId xmlns:p14="http://schemas.microsoft.com/office/powerpoint/2010/main" val="2582756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0F78BC67-800A-8647-B8A6-D52482B17972}"/>
              </a:ext>
            </a:extLst>
          </p:cNvPr>
          <p:cNvSpPr>
            <a:spLocks noGrp="1"/>
          </p:cNvSpPr>
          <p:nvPr>
            <p:ph idx="1"/>
          </p:nvPr>
        </p:nvSpPr>
        <p:spPr>
          <a:xfrm>
            <a:off x="7304776" y="1806450"/>
            <a:ext cx="4302007" cy="3777622"/>
          </a:xfrm>
        </p:spPr>
        <p:txBody>
          <a:bodyPr>
            <a:normAutofit/>
          </a:bodyPr>
          <a:lstStyle/>
          <a:p>
            <a:pPr marL="0" lvl="0" indent="0">
              <a:lnSpc>
                <a:spcPct val="100000"/>
              </a:lnSpc>
              <a:buNone/>
              <a:defRPr b="1"/>
            </a:pPr>
            <a:r>
              <a:rPr lang="da-DK" sz="2000" b="1" dirty="0"/>
              <a:t>IT som en fagfaglig kompetence</a:t>
            </a:r>
            <a:r>
              <a:rPr lang="da-DK" sz="2000" dirty="0"/>
              <a:t>. </a:t>
            </a:r>
            <a:r>
              <a:rPr lang="da-DK" sz="1600" dirty="0"/>
              <a:t>Det er en del af de faglige kompetencer at kunne håndtere data via programmer som: </a:t>
            </a:r>
            <a:r>
              <a:rPr lang="da-DK" sz="1600" i="1" dirty="0"/>
              <a:t>GIS, Google Earth, Remote </a:t>
            </a:r>
            <a:r>
              <a:rPr lang="da-DK" sz="1600" i="1" dirty="0" err="1"/>
              <a:t>Sensing</a:t>
            </a:r>
            <a:r>
              <a:rPr lang="da-DK" sz="1600" i="1" dirty="0"/>
              <a:t>, </a:t>
            </a:r>
            <a:r>
              <a:rPr lang="da-DK" sz="1600" i="1" dirty="0" err="1"/>
              <a:t>GeoApps</a:t>
            </a:r>
            <a:r>
              <a:rPr lang="da-DK" sz="1600" i="1" dirty="0"/>
              <a:t>, Dataopsamling osv</a:t>
            </a:r>
            <a:r>
              <a:rPr lang="da-DK" sz="1600" dirty="0"/>
              <a:t>.</a:t>
            </a:r>
            <a:endParaRPr lang="en-US" sz="1600" dirty="0"/>
          </a:p>
          <a:p>
            <a:endParaRPr lang="da-DK" sz="1600" dirty="0"/>
          </a:p>
        </p:txBody>
      </p:sp>
      <p:pic>
        <p:nvPicPr>
          <p:cNvPr id="4" name="Billede 3">
            <a:extLst>
              <a:ext uri="{FF2B5EF4-FFF2-40B4-BE49-F238E27FC236}">
                <a16:creationId xmlns:a16="http://schemas.microsoft.com/office/drawing/2014/main" id="{2761CA13-9EB7-284A-B20E-C1455349AA94}"/>
              </a:ext>
            </a:extLst>
          </p:cNvPr>
          <p:cNvPicPr>
            <a:picLocks noChangeAspect="1"/>
          </p:cNvPicPr>
          <p:nvPr/>
        </p:nvPicPr>
        <p:blipFill>
          <a:blip r:embed="rId2"/>
          <a:stretch>
            <a:fillRect/>
          </a:stretch>
        </p:blipFill>
        <p:spPr>
          <a:xfrm>
            <a:off x="7304776" y="3429000"/>
            <a:ext cx="4302007" cy="2386340"/>
          </a:xfrm>
          <a:prstGeom prst="rect">
            <a:avLst/>
          </a:prstGeom>
        </p:spPr>
      </p:pic>
      <p:sp>
        <p:nvSpPr>
          <p:cNvPr id="5" name="Titel 1">
            <a:extLst>
              <a:ext uri="{FF2B5EF4-FFF2-40B4-BE49-F238E27FC236}">
                <a16:creationId xmlns:a16="http://schemas.microsoft.com/office/drawing/2014/main" id="{551C7728-44E2-5848-B596-4AA6E0297CEE}"/>
              </a:ext>
            </a:extLst>
          </p:cNvPr>
          <p:cNvSpPr>
            <a:spLocks noGrp="1"/>
          </p:cNvSpPr>
          <p:nvPr>
            <p:ph type="title"/>
          </p:nvPr>
        </p:nvSpPr>
        <p:spPr>
          <a:xfrm>
            <a:off x="2080861" y="672442"/>
            <a:ext cx="8911687" cy="1280890"/>
          </a:xfrm>
          <a:noFill/>
          <a:ln>
            <a:noFill/>
          </a:ln>
        </p:spPr>
        <p:txBody>
          <a:bodyPr>
            <a:normAutofit/>
          </a:bodyPr>
          <a:lstStyle/>
          <a:p>
            <a:r>
              <a:rPr lang="da-DK" dirty="0"/>
              <a:t>Geofaglige IT-kompetencer (1)</a:t>
            </a:r>
          </a:p>
        </p:txBody>
      </p:sp>
      <p:sp>
        <p:nvSpPr>
          <p:cNvPr id="6" name="Tekstfelt 5">
            <a:extLst>
              <a:ext uri="{FF2B5EF4-FFF2-40B4-BE49-F238E27FC236}">
                <a16:creationId xmlns:a16="http://schemas.microsoft.com/office/drawing/2014/main" id="{74C7FC0A-B143-DF47-BEC5-838FACBFEE5E}"/>
              </a:ext>
            </a:extLst>
          </p:cNvPr>
          <p:cNvSpPr txBox="1"/>
          <p:nvPr/>
        </p:nvSpPr>
        <p:spPr>
          <a:xfrm>
            <a:off x="2139961" y="1806450"/>
            <a:ext cx="4763008" cy="3877985"/>
          </a:xfrm>
          <a:prstGeom prst="rect">
            <a:avLst/>
          </a:prstGeom>
          <a:noFill/>
        </p:spPr>
        <p:txBody>
          <a:bodyPr wrap="square" rtlCol="0">
            <a:spAutoFit/>
          </a:bodyPr>
          <a:lstStyle/>
          <a:p>
            <a:pPr lvl="0">
              <a:lnSpc>
                <a:spcPct val="100000"/>
              </a:lnSpc>
              <a:defRPr b="1"/>
            </a:pPr>
            <a:r>
              <a:rPr lang="da-DK" sz="2000" b="1" dirty="0"/>
              <a:t>IT kan være et vindue til verden.</a:t>
            </a:r>
            <a:r>
              <a:rPr lang="da-DK" sz="2000" dirty="0"/>
              <a:t> </a:t>
            </a:r>
          </a:p>
          <a:p>
            <a:pPr lvl="0">
              <a:lnSpc>
                <a:spcPct val="100000"/>
              </a:lnSpc>
              <a:defRPr b="1"/>
            </a:pPr>
            <a:r>
              <a:rPr lang="da-DK" sz="1600" dirty="0"/>
              <a:t>Der er i dag uendelig mange muligheder for at bruge Internettet til at aktualisere det faglige indhold. Anvende faglige begreber og kompetencer ”</a:t>
            </a:r>
            <a:r>
              <a:rPr lang="da-DK" sz="1600" dirty="0" err="1"/>
              <a:t>hands</a:t>
            </a:r>
            <a:r>
              <a:rPr lang="da-DK" sz="1600" dirty="0"/>
              <a:t> on”.</a:t>
            </a:r>
          </a:p>
          <a:p>
            <a:pPr lvl="0">
              <a:lnSpc>
                <a:spcPct val="100000"/>
              </a:lnSpc>
              <a:defRPr b="1"/>
            </a:pPr>
            <a:endParaRPr lang="en-US" sz="1600" dirty="0"/>
          </a:p>
          <a:p>
            <a:pPr marL="171450" indent="-171450">
              <a:buFont typeface="Arial" panose="020B0604020202020204" pitchFamily="34" charset="0"/>
              <a:buChar char="•"/>
            </a:pPr>
            <a:r>
              <a:rPr lang="da-DK" sz="1400" dirty="0"/>
              <a:t>Via internettet kan vi følge globale katastrofer lige nu: jordskælv, tsunami, orkaner, skovbrænde osv. </a:t>
            </a:r>
            <a:r>
              <a:rPr lang="da-DK" sz="1400" dirty="0">
                <a:hlinkClick r:id="rId3"/>
              </a:rPr>
              <a:t>http://hisz.rsoe.hu/alertmap/index2.php</a:t>
            </a:r>
            <a:endParaRPr lang="da-DK" sz="1400" dirty="0"/>
          </a:p>
          <a:p>
            <a:endParaRPr lang="en-US" sz="1400" dirty="0"/>
          </a:p>
          <a:p>
            <a:pPr marL="171450" indent="-171450">
              <a:buFont typeface="Arial" panose="020B0604020202020204" pitchFamily="34" charset="0"/>
              <a:buChar char="•"/>
            </a:pPr>
            <a:r>
              <a:rPr lang="da-DK" sz="1400" dirty="0"/>
              <a:t>Via værktøjer som: </a:t>
            </a:r>
            <a:r>
              <a:rPr lang="da-DK" sz="1400" dirty="0" err="1"/>
              <a:t>GeoGuessr</a:t>
            </a:r>
            <a:r>
              <a:rPr lang="da-DK" sz="1400" dirty="0"/>
              <a:t>, </a:t>
            </a:r>
            <a:r>
              <a:rPr lang="da-DK" sz="1400" dirty="0" err="1"/>
              <a:t>Webcams</a:t>
            </a:r>
            <a:r>
              <a:rPr lang="da-DK" sz="1400" dirty="0"/>
              <a:t>, Google </a:t>
            </a:r>
            <a:r>
              <a:rPr lang="da-DK" sz="1400" dirty="0" err="1"/>
              <a:t>maps</a:t>
            </a:r>
            <a:r>
              <a:rPr lang="da-DK" sz="1400" dirty="0"/>
              <a:t>, </a:t>
            </a:r>
            <a:r>
              <a:rPr lang="da-DK" sz="1400" dirty="0" err="1"/>
              <a:t>Mapillary</a:t>
            </a:r>
            <a:r>
              <a:rPr lang="da-DK" sz="1400" dirty="0"/>
              <a:t> og YouTube kan vi se, hvordan der ser ud andre steder, ofte i </a:t>
            </a:r>
            <a:r>
              <a:rPr lang="da-DK" sz="1400" dirty="0" err="1"/>
              <a:t>near</a:t>
            </a:r>
            <a:r>
              <a:rPr lang="da-DK" sz="1400" dirty="0"/>
              <a:t>-realtime. . </a:t>
            </a:r>
            <a:r>
              <a:rPr lang="da-DK" sz="1400" u="sng" dirty="0">
                <a:hlinkClick r:id="rId4"/>
              </a:rPr>
              <a:t>http://www.worldcam.pl/mapa/c/mountains/en</a:t>
            </a:r>
            <a:r>
              <a:rPr lang="da-DK" sz="1400" dirty="0"/>
              <a:t> og </a:t>
            </a:r>
            <a:r>
              <a:rPr lang="da-DK" sz="1400" u="sng" dirty="0">
                <a:hlinkClick r:id="rId5"/>
              </a:rPr>
              <a:t>http://www.earthcam.com/mapsearch/</a:t>
            </a:r>
            <a:endParaRPr lang="en-US" sz="1400" dirty="0"/>
          </a:p>
          <a:p>
            <a:endParaRPr lang="da-DK" sz="2000" dirty="0"/>
          </a:p>
        </p:txBody>
      </p:sp>
      <p:pic>
        <p:nvPicPr>
          <p:cNvPr id="7" name="Pladsholder til indhold 3">
            <a:extLst>
              <a:ext uri="{FF2B5EF4-FFF2-40B4-BE49-F238E27FC236}">
                <a16:creationId xmlns:a16="http://schemas.microsoft.com/office/drawing/2014/main" id="{AA82BDE0-F7AF-974C-BC6D-4C6AFD07F50F}"/>
              </a:ext>
            </a:extLst>
          </p:cNvPr>
          <p:cNvPicPr>
            <a:picLocks noChangeAspect="1"/>
          </p:cNvPicPr>
          <p:nvPr/>
        </p:nvPicPr>
        <p:blipFill rotWithShape="1">
          <a:blip r:embed="rId6"/>
          <a:srcRect l="1174" r="730" b="18858"/>
          <a:stretch/>
        </p:blipFill>
        <p:spPr>
          <a:xfrm>
            <a:off x="20" y="0"/>
            <a:ext cx="2080841" cy="1536192"/>
          </a:xfrm>
          <a:prstGeom prst="rect">
            <a:avLst/>
          </a:prstGeom>
        </p:spPr>
      </p:pic>
      <p:sp>
        <p:nvSpPr>
          <p:cNvPr id="9" name="Kombinationstegning 8">
            <a:extLst>
              <a:ext uri="{FF2B5EF4-FFF2-40B4-BE49-F238E27FC236}">
                <a16:creationId xmlns:a16="http://schemas.microsoft.com/office/drawing/2014/main" id="{3977180C-FBDB-AC45-8176-E88E2FFA7771}"/>
              </a:ext>
            </a:extLst>
          </p:cNvPr>
          <p:cNvSpPr/>
          <p:nvPr/>
        </p:nvSpPr>
        <p:spPr>
          <a:xfrm>
            <a:off x="317679" y="1180563"/>
            <a:ext cx="1378039" cy="300507"/>
          </a:xfrm>
          <a:custGeom>
            <a:avLst/>
            <a:gdLst>
              <a:gd name="connsiteX0" fmla="*/ 167425 w 1378039"/>
              <a:gd name="connsiteY0" fmla="*/ 0 h 300507"/>
              <a:gd name="connsiteX1" fmla="*/ 1214907 w 1378039"/>
              <a:gd name="connsiteY1" fmla="*/ 0 h 300507"/>
              <a:gd name="connsiteX2" fmla="*/ 1378039 w 1378039"/>
              <a:gd name="connsiteY2" fmla="*/ 300507 h 300507"/>
              <a:gd name="connsiteX3" fmla="*/ 0 w 1378039"/>
              <a:gd name="connsiteY3" fmla="*/ 296214 h 300507"/>
              <a:gd name="connsiteX4" fmla="*/ 167425 w 1378039"/>
              <a:gd name="connsiteY4" fmla="*/ 0 h 30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39" h="300507">
                <a:moveTo>
                  <a:pt x="167425" y="0"/>
                </a:moveTo>
                <a:lnTo>
                  <a:pt x="1214907" y="0"/>
                </a:lnTo>
                <a:lnTo>
                  <a:pt x="1378039" y="300507"/>
                </a:lnTo>
                <a:lnTo>
                  <a:pt x="0" y="296214"/>
                </a:lnTo>
                <a:lnTo>
                  <a:pt x="167425"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2977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FD590-83F4-1248-B014-C8C2A830D3CE}"/>
              </a:ext>
            </a:extLst>
          </p:cNvPr>
          <p:cNvSpPr>
            <a:spLocks noGrp="1"/>
          </p:cNvSpPr>
          <p:nvPr>
            <p:ph type="title"/>
          </p:nvPr>
        </p:nvSpPr>
        <p:spPr>
          <a:xfrm>
            <a:off x="1682497" y="218065"/>
            <a:ext cx="9834308" cy="1280890"/>
          </a:xfrm>
        </p:spPr>
        <p:txBody>
          <a:bodyPr vert="horz" lIns="274320" tIns="182880" rIns="274320" bIns="182880" rtlCol="0" anchor="ctr" anchorCtr="1">
            <a:normAutofit/>
          </a:bodyPr>
          <a:lstStyle/>
          <a:p>
            <a:r>
              <a:rPr lang="en-US" sz="3100" dirty="0" err="1"/>
              <a:t>Geofaglige</a:t>
            </a:r>
            <a:r>
              <a:rPr lang="en-US" sz="3100" dirty="0"/>
              <a:t> IT-</a:t>
            </a:r>
            <a:r>
              <a:rPr lang="en-US" sz="3100" dirty="0" err="1"/>
              <a:t>kompetencer</a:t>
            </a:r>
            <a:r>
              <a:rPr lang="en-US" sz="3100" dirty="0"/>
              <a:t> (2) - </a:t>
            </a:r>
            <a:r>
              <a:rPr lang="en-US" sz="2000" dirty="0"/>
              <a:t>Geodata </a:t>
            </a:r>
            <a:r>
              <a:rPr lang="en-US" sz="2000" dirty="0" err="1"/>
              <a:t>og</a:t>
            </a:r>
            <a:r>
              <a:rPr lang="en-US" sz="2000" dirty="0"/>
              <a:t> </a:t>
            </a:r>
            <a:r>
              <a:rPr lang="en-US" sz="2000" dirty="0" err="1"/>
              <a:t>skala</a:t>
            </a:r>
            <a:endParaRPr lang="en-US" sz="2000" dirty="0"/>
          </a:p>
        </p:txBody>
      </p:sp>
      <p:sp>
        <p:nvSpPr>
          <p:cNvPr id="3" name="Pladsholder til indhold 2">
            <a:extLst>
              <a:ext uri="{FF2B5EF4-FFF2-40B4-BE49-F238E27FC236}">
                <a16:creationId xmlns:a16="http://schemas.microsoft.com/office/drawing/2014/main" id="{DD1AB2D5-F3F3-CC4A-91BB-991B5C4DBFD2}"/>
              </a:ext>
            </a:extLst>
          </p:cNvPr>
          <p:cNvSpPr>
            <a:spLocks noGrp="1"/>
          </p:cNvSpPr>
          <p:nvPr>
            <p:ph idx="1"/>
          </p:nvPr>
        </p:nvSpPr>
        <p:spPr>
          <a:xfrm>
            <a:off x="6900672" y="1498294"/>
            <a:ext cx="5291328" cy="576909"/>
          </a:xfrm>
        </p:spPr>
        <p:txBody>
          <a:bodyPr>
            <a:normAutofit/>
          </a:bodyPr>
          <a:lstStyle/>
          <a:p>
            <a:pPr marL="0" indent="0">
              <a:buNone/>
            </a:pPr>
            <a:r>
              <a:rPr lang="en-US" sz="2400" b="1" dirty="0" err="1">
                <a:solidFill>
                  <a:srgbClr val="C00000"/>
                </a:solidFill>
              </a:rPr>
              <a:t>Vil</a:t>
            </a:r>
            <a:r>
              <a:rPr lang="en-US" sz="2400" b="1" dirty="0">
                <a:solidFill>
                  <a:srgbClr val="C00000"/>
                </a:solidFill>
              </a:rPr>
              <a:t> du </a:t>
            </a:r>
            <a:r>
              <a:rPr lang="en-US" sz="2400" b="1" dirty="0" err="1">
                <a:solidFill>
                  <a:srgbClr val="C00000"/>
                </a:solidFill>
              </a:rPr>
              <a:t>købe</a:t>
            </a:r>
            <a:r>
              <a:rPr lang="en-US" sz="2400" b="1" dirty="0">
                <a:solidFill>
                  <a:srgbClr val="C00000"/>
                </a:solidFill>
              </a:rPr>
              <a:t> </a:t>
            </a:r>
            <a:r>
              <a:rPr lang="en-US" sz="2400" b="1" dirty="0" err="1">
                <a:solidFill>
                  <a:srgbClr val="C00000"/>
                </a:solidFill>
              </a:rPr>
              <a:t>huset</a:t>
            </a:r>
            <a:r>
              <a:rPr lang="en-US" sz="2400" b="1" dirty="0">
                <a:solidFill>
                  <a:srgbClr val="C00000"/>
                </a:solidFill>
              </a:rPr>
              <a:t>?</a:t>
            </a:r>
            <a:endParaRPr lang="da-DK" sz="2400" b="1" dirty="0">
              <a:solidFill>
                <a:srgbClr val="C00000"/>
              </a:solidFill>
            </a:endParaRPr>
          </a:p>
        </p:txBody>
      </p:sp>
      <p:pic>
        <p:nvPicPr>
          <p:cNvPr id="6" name="Billede 5">
            <a:extLst>
              <a:ext uri="{FF2B5EF4-FFF2-40B4-BE49-F238E27FC236}">
                <a16:creationId xmlns:a16="http://schemas.microsoft.com/office/drawing/2014/main" id="{915DDF99-B3B9-7D42-B46E-BD25BD24D1E4}"/>
              </a:ext>
            </a:extLst>
          </p:cNvPr>
          <p:cNvPicPr>
            <a:picLocks noChangeAspect="1"/>
          </p:cNvPicPr>
          <p:nvPr/>
        </p:nvPicPr>
        <p:blipFill rotWithShape="1">
          <a:blip r:embed="rId2"/>
          <a:srcRect l="3408" r="29273" b="3"/>
          <a:stretch/>
        </p:blipFill>
        <p:spPr>
          <a:xfrm>
            <a:off x="0" y="1626972"/>
            <a:ext cx="6521406" cy="5231028"/>
          </a:xfrm>
          <a:prstGeom prst="rect">
            <a:avLst/>
          </a:prstGeom>
        </p:spPr>
      </p:pic>
      <p:pic>
        <p:nvPicPr>
          <p:cNvPr id="5" name="Billede 4">
            <a:extLst>
              <a:ext uri="{FF2B5EF4-FFF2-40B4-BE49-F238E27FC236}">
                <a16:creationId xmlns:a16="http://schemas.microsoft.com/office/drawing/2014/main" id="{43D2B5C2-7A2D-FB4D-AB02-68B0B2032741}"/>
              </a:ext>
            </a:extLst>
          </p:cNvPr>
          <p:cNvPicPr>
            <a:picLocks noChangeAspect="1"/>
          </p:cNvPicPr>
          <p:nvPr/>
        </p:nvPicPr>
        <p:blipFill rotWithShape="1">
          <a:blip r:embed="rId3"/>
          <a:srcRect l="30177" t="28826" r="29099" b="34877"/>
          <a:stretch/>
        </p:blipFill>
        <p:spPr>
          <a:xfrm>
            <a:off x="6673400" y="2059828"/>
            <a:ext cx="5518599" cy="2422488"/>
          </a:xfrm>
          <a:prstGeom prst="rect">
            <a:avLst/>
          </a:prstGeom>
        </p:spPr>
      </p:pic>
      <p:pic>
        <p:nvPicPr>
          <p:cNvPr id="9" name="Billede 8">
            <a:extLst>
              <a:ext uri="{FF2B5EF4-FFF2-40B4-BE49-F238E27FC236}">
                <a16:creationId xmlns:a16="http://schemas.microsoft.com/office/drawing/2014/main" id="{CBB570BD-7D77-344A-8B4C-01B9E854BD67}"/>
              </a:ext>
            </a:extLst>
          </p:cNvPr>
          <p:cNvPicPr>
            <a:picLocks noChangeAspect="1"/>
          </p:cNvPicPr>
          <p:nvPr/>
        </p:nvPicPr>
        <p:blipFill rotWithShape="1">
          <a:blip r:embed="rId4"/>
          <a:srcRect r="7420" b="-3"/>
          <a:stretch/>
        </p:blipFill>
        <p:spPr>
          <a:xfrm>
            <a:off x="6599650" y="3802660"/>
            <a:ext cx="3909853" cy="3146402"/>
          </a:xfrm>
          <a:prstGeom prst="rect">
            <a:avLst/>
          </a:prstGeom>
        </p:spPr>
      </p:pic>
      <p:sp>
        <p:nvSpPr>
          <p:cNvPr id="4" name="Rektangel 3">
            <a:extLst>
              <a:ext uri="{FF2B5EF4-FFF2-40B4-BE49-F238E27FC236}">
                <a16:creationId xmlns:a16="http://schemas.microsoft.com/office/drawing/2014/main" id="{ACB2BAF9-3D85-AC4B-8FEB-2176C23BD411}"/>
              </a:ext>
            </a:extLst>
          </p:cNvPr>
          <p:cNvSpPr/>
          <p:nvPr/>
        </p:nvSpPr>
        <p:spPr>
          <a:xfrm>
            <a:off x="838200" y="2262261"/>
            <a:ext cx="248786" cy="369332"/>
          </a:xfrm>
          <a:prstGeom prst="rect">
            <a:avLst/>
          </a:prstGeom>
        </p:spPr>
        <p:txBody>
          <a:bodyPr wrap="none">
            <a:spAutoFit/>
          </a:bodyPr>
          <a:lstStyle/>
          <a:p>
            <a:pPr>
              <a:spcAft>
                <a:spcPts val="600"/>
              </a:spcAft>
            </a:pPr>
            <a:r>
              <a:rPr lang="da-DK" dirty="0"/>
              <a:t> </a:t>
            </a:r>
            <a:endParaRPr lang="da-DK"/>
          </a:p>
        </p:txBody>
      </p:sp>
    </p:spTree>
    <p:extLst>
      <p:ext uri="{BB962C8B-B14F-4D97-AF65-F5344CB8AC3E}">
        <p14:creationId xmlns:p14="http://schemas.microsoft.com/office/powerpoint/2010/main" val="364504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8FEDE24-4BD4-5947-818E-E530136A81A3}"/>
              </a:ext>
            </a:extLst>
          </p:cNvPr>
          <p:cNvPicPr>
            <a:picLocks noChangeAspect="1"/>
          </p:cNvPicPr>
          <p:nvPr/>
        </p:nvPicPr>
        <p:blipFill rotWithShape="1">
          <a:blip r:embed="rId3"/>
          <a:srcRect r="37859" b="1"/>
          <a:stretch/>
        </p:blipFill>
        <p:spPr>
          <a:xfrm>
            <a:off x="6099889" y="3429000"/>
            <a:ext cx="6095999" cy="3433472"/>
          </a:xfrm>
          <a:prstGeom prst="rect">
            <a:avLst/>
          </a:prstGeom>
        </p:spPr>
      </p:pic>
      <p:pic>
        <p:nvPicPr>
          <p:cNvPr id="9" name="Billede 8">
            <a:extLst>
              <a:ext uri="{FF2B5EF4-FFF2-40B4-BE49-F238E27FC236}">
                <a16:creationId xmlns:a16="http://schemas.microsoft.com/office/drawing/2014/main" id="{5434E584-B3F2-8240-B7EA-A2D805DF5E28}"/>
              </a:ext>
            </a:extLst>
          </p:cNvPr>
          <p:cNvPicPr>
            <a:picLocks noChangeAspect="1"/>
          </p:cNvPicPr>
          <p:nvPr/>
        </p:nvPicPr>
        <p:blipFill rotWithShape="1">
          <a:blip r:embed="rId4"/>
          <a:srcRect t="5940" r="-2" b="21292"/>
          <a:stretch/>
        </p:blipFill>
        <p:spPr>
          <a:xfrm>
            <a:off x="0" y="3429000"/>
            <a:ext cx="6092113" cy="3424518"/>
          </a:xfrm>
          <a:prstGeom prst="rect">
            <a:avLst/>
          </a:prstGeom>
        </p:spPr>
      </p:pic>
      <p:sp>
        <p:nvSpPr>
          <p:cNvPr id="4" name="Rektangel 3">
            <a:extLst>
              <a:ext uri="{FF2B5EF4-FFF2-40B4-BE49-F238E27FC236}">
                <a16:creationId xmlns:a16="http://schemas.microsoft.com/office/drawing/2014/main" id="{ACB2BAF9-3D85-AC4B-8FEB-2176C23BD411}"/>
              </a:ext>
            </a:extLst>
          </p:cNvPr>
          <p:cNvSpPr/>
          <p:nvPr/>
        </p:nvSpPr>
        <p:spPr>
          <a:xfrm>
            <a:off x="838200" y="2262261"/>
            <a:ext cx="248786" cy="369332"/>
          </a:xfrm>
          <a:prstGeom prst="rect">
            <a:avLst/>
          </a:prstGeom>
        </p:spPr>
        <p:txBody>
          <a:bodyPr wrap="none">
            <a:spAutoFit/>
          </a:bodyPr>
          <a:lstStyle/>
          <a:p>
            <a:pPr>
              <a:spcAft>
                <a:spcPts val="600"/>
              </a:spcAft>
            </a:pPr>
            <a:r>
              <a:rPr lang="da-DK" dirty="0"/>
              <a:t> </a:t>
            </a:r>
            <a:endParaRPr lang="da-DK"/>
          </a:p>
        </p:txBody>
      </p:sp>
      <p:sp>
        <p:nvSpPr>
          <p:cNvPr id="7" name="Titel 1">
            <a:extLst>
              <a:ext uri="{FF2B5EF4-FFF2-40B4-BE49-F238E27FC236}">
                <a16:creationId xmlns:a16="http://schemas.microsoft.com/office/drawing/2014/main" id="{4BBEE323-E3EA-7B46-8E6F-8B13F6818BE7}"/>
              </a:ext>
            </a:extLst>
          </p:cNvPr>
          <p:cNvSpPr txBox="1">
            <a:spLocks/>
          </p:cNvSpPr>
          <p:nvPr/>
        </p:nvSpPr>
        <p:spPr>
          <a:xfrm>
            <a:off x="1682497" y="218065"/>
            <a:ext cx="9834308" cy="1280890"/>
          </a:xfrm>
          <a:prstGeom prst="rect">
            <a:avLst/>
          </a:prstGeom>
        </p:spPr>
        <p:txBody>
          <a:bodyPr vert="horz" lIns="274320" tIns="182880" rIns="274320" bIns="182880" rtlCol="0" anchor="ctr" anchorCtr="1">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dirty="0" err="1"/>
              <a:t>Geofaglige</a:t>
            </a:r>
            <a:r>
              <a:rPr lang="en-US" sz="3100" dirty="0"/>
              <a:t> IT-</a:t>
            </a:r>
            <a:r>
              <a:rPr lang="en-US" sz="3100" dirty="0" err="1"/>
              <a:t>kompetencer</a:t>
            </a:r>
            <a:r>
              <a:rPr lang="en-US" sz="3100" dirty="0"/>
              <a:t> (3) - </a:t>
            </a:r>
            <a:r>
              <a:rPr lang="en-US" sz="2000" dirty="0"/>
              <a:t>Geodata </a:t>
            </a:r>
            <a:r>
              <a:rPr lang="en-US" sz="2000" dirty="0" err="1"/>
              <a:t>og</a:t>
            </a:r>
            <a:r>
              <a:rPr lang="en-US" sz="2000" dirty="0"/>
              <a:t> </a:t>
            </a:r>
            <a:r>
              <a:rPr lang="en-US" sz="2000" dirty="0" err="1"/>
              <a:t>skala</a:t>
            </a:r>
            <a:endParaRPr lang="en-US" sz="2000" dirty="0"/>
          </a:p>
        </p:txBody>
      </p:sp>
      <p:sp>
        <p:nvSpPr>
          <p:cNvPr id="10" name="Rektangel 9">
            <a:extLst>
              <a:ext uri="{FF2B5EF4-FFF2-40B4-BE49-F238E27FC236}">
                <a16:creationId xmlns:a16="http://schemas.microsoft.com/office/drawing/2014/main" id="{7A0DF8E2-20A0-284B-B802-BBC355992E16}"/>
              </a:ext>
            </a:extLst>
          </p:cNvPr>
          <p:cNvSpPr/>
          <p:nvPr/>
        </p:nvSpPr>
        <p:spPr>
          <a:xfrm>
            <a:off x="3751003" y="2822316"/>
            <a:ext cx="4350871" cy="400110"/>
          </a:xfrm>
          <a:prstGeom prst="rect">
            <a:avLst/>
          </a:prstGeom>
        </p:spPr>
        <p:txBody>
          <a:bodyPr wrap="none">
            <a:spAutoFit/>
          </a:bodyPr>
          <a:lstStyle/>
          <a:p>
            <a:r>
              <a:rPr lang="en-US" sz="2000" b="1" dirty="0" err="1">
                <a:solidFill>
                  <a:srgbClr val="C00000"/>
                </a:solidFill>
              </a:rPr>
              <a:t>Hvordan</a:t>
            </a:r>
            <a:r>
              <a:rPr lang="en-US" sz="2000" b="1" dirty="0">
                <a:solidFill>
                  <a:srgbClr val="C00000"/>
                </a:solidFill>
              </a:rPr>
              <a:t> </a:t>
            </a:r>
            <a:r>
              <a:rPr lang="en-US" sz="2000" b="1" dirty="0" err="1">
                <a:solidFill>
                  <a:srgbClr val="C00000"/>
                </a:solidFill>
              </a:rPr>
              <a:t>bliver</a:t>
            </a:r>
            <a:r>
              <a:rPr lang="en-US" sz="2000" b="1" dirty="0">
                <a:solidFill>
                  <a:srgbClr val="C00000"/>
                </a:solidFill>
              </a:rPr>
              <a:t> </a:t>
            </a:r>
            <a:r>
              <a:rPr lang="en-US" sz="2000" b="1" dirty="0" err="1">
                <a:solidFill>
                  <a:srgbClr val="C00000"/>
                </a:solidFill>
              </a:rPr>
              <a:t>vejret</a:t>
            </a:r>
            <a:r>
              <a:rPr lang="en-US" sz="2000" b="1" dirty="0">
                <a:solidFill>
                  <a:srgbClr val="C00000"/>
                </a:solidFill>
              </a:rPr>
              <a:t> </a:t>
            </a:r>
            <a:r>
              <a:rPr lang="en-US" sz="2000" b="1" dirty="0" err="1">
                <a:solidFill>
                  <a:srgbClr val="C00000"/>
                </a:solidFill>
              </a:rPr>
              <a:t>på</a:t>
            </a:r>
            <a:r>
              <a:rPr lang="en-US" sz="2000" b="1" dirty="0">
                <a:solidFill>
                  <a:srgbClr val="C00000"/>
                </a:solidFill>
              </a:rPr>
              <a:t> </a:t>
            </a:r>
            <a:r>
              <a:rPr lang="en-US" sz="2000" b="1" dirty="0" err="1">
                <a:solidFill>
                  <a:srgbClr val="C00000"/>
                </a:solidFill>
              </a:rPr>
              <a:t>torsdag</a:t>
            </a:r>
            <a:r>
              <a:rPr lang="en-US" sz="2000" b="1" dirty="0">
                <a:solidFill>
                  <a:srgbClr val="C00000"/>
                </a:solidFill>
              </a:rPr>
              <a:t>?</a:t>
            </a:r>
            <a:endParaRPr lang="da-DK" sz="2000" b="1" dirty="0">
              <a:solidFill>
                <a:srgbClr val="C00000"/>
              </a:solidFill>
            </a:endParaRPr>
          </a:p>
        </p:txBody>
      </p:sp>
    </p:spTree>
    <p:extLst>
      <p:ext uri="{BB962C8B-B14F-4D97-AF65-F5344CB8AC3E}">
        <p14:creationId xmlns:p14="http://schemas.microsoft.com/office/powerpoint/2010/main" val="362848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469AE0-1981-5C49-8F97-7A5FB99C35CD}"/>
              </a:ext>
            </a:extLst>
          </p:cNvPr>
          <p:cNvSpPr>
            <a:spLocks noGrp="1"/>
          </p:cNvSpPr>
          <p:nvPr>
            <p:ph type="title"/>
          </p:nvPr>
        </p:nvSpPr>
        <p:spPr>
          <a:xfrm>
            <a:off x="1724951" y="1974811"/>
            <a:ext cx="6932612" cy="1280890"/>
          </a:xfrm>
        </p:spPr>
        <p:txBody>
          <a:bodyPr/>
          <a:lstStyle/>
          <a:p>
            <a:r>
              <a:rPr lang="da-DK" dirty="0"/>
              <a:t>Opsamling:</a:t>
            </a:r>
          </a:p>
        </p:txBody>
      </p:sp>
      <p:sp>
        <p:nvSpPr>
          <p:cNvPr id="3" name="Pladsholder til indhold 2">
            <a:extLst>
              <a:ext uri="{FF2B5EF4-FFF2-40B4-BE49-F238E27FC236}">
                <a16:creationId xmlns:a16="http://schemas.microsoft.com/office/drawing/2014/main" id="{0D324AAB-6FC8-F649-96DB-606DDF065FB8}"/>
              </a:ext>
            </a:extLst>
          </p:cNvPr>
          <p:cNvSpPr>
            <a:spLocks noGrp="1"/>
          </p:cNvSpPr>
          <p:nvPr>
            <p:ph idx="1"/>
          </p:nvPr>
        </p:nvSpPr>
        <p:spPr>
          <a:xfrm>
            <a:off x="1724951" y="2757581"/>
            <a:ext cx="8778240" cy="3714182"/>
          </a:xfrm>
        </p:spPr>
        <p:txBody>
          <a:bodyPr>
            <a:normAutofit/>
          </a:bodyPr>
          <a:lstStyle/>
          <a:p>
            <a:r>
              <a:rPr lang="da-DK" sz="2400" dirty="0"/>
              <a:t>Fire overordnede digitale kompetencer skal bidrage til det samlede dannelsesprojekt. </a:t>
            </a:r>
          </a:p>
          <a:p>
            <a:r>
              <a:rPr lang="da-DK" sz="2400" dirty="0"/>
              <a:t>Geofagene kan bidrage på en faglig autentisk måde til dele af de fire digitale kompetencer.</a:t>
            </a:r>
          </a:p>
          <a:p>
            <a:r>
              <a:rPr lang="da-DK" sz="2400" dirty="0"/>
              <a:t>Det digitale dannelsesprojekt er et skoleprojekt. Vi skal byde ind – men kun med det vi er bedst til. Husk eks. også globale kompetencer…</a:t>
            </a:r>
          </a:p>
        </p:txBody>
      </p:sp>
      <p:pic>
        <p:nvPicPr>
          <p:cNvPr id="4" name="Pladsholder til indhold 3">
            <a:extLst>
              <a:ext uri="{FF2B5EF4-FFF2-40B4-BE49-F238E27FC236}">
                <a16:creationId xmlns:a16="http://schemas.microsoft.com/office/drawing/2014/main" id="{B7C07BDC-9017-BD41-82F1-3907CD331F71}"/>
              </a:ext>
            </a:extLst>
          </p:cNvPr>
          <p:cNvPicPr>
            <a:picLocks noChangeAspect="1"/>
          </p:cNvPicPr>
          <p:nvPr/>
        </p:nvPicPr>
        <p:blipFill rotWithShape="1">
          <a:blip r:embed="rId2"/>
          <a:srcRect l="1174" r="730" b="18929"/>
          <a:stretch/>
        </p:blipFill>
        <p:spPr>
          <a:xfrm>
            <a:off x="9339072" y="181163"/>
            <a:ext cx="2795746" cy="2062166"/>
          </a:xfrm>
          <a:prstGeom prst="rect">
            <a:avLst/>
          </a:prstGeom>
        </p:spPr>
      </p:pic>
    </p:spTree>
    <p:extLst>
      <p:ext uri="{BB962C8B-B14F-4D97-AF65-F5344CB8AC3E}">
        <p14:creationId xmlns:p14="http://schemas.microsoft.com/office/powerpoint/2010/main" val="132369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03D37-CBA9-7F40-851A-565D76F015AA}"/>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3978B86F-5FB4-B648-9C9C-1FB5A23459CA}"/>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A5F7AA59-D6A8-7748-9898-2A06A0989627}"/>
              </a:ext>
            </a:extLst>
          </p:cNvPr>
          <p:cNvPicPr>
            <a:picLocks noChangeAspect="1"/>
          </p:cNvPicPr>
          <p:nvPr/>
        </p:nvPicPr>
        <p:blipFill>
          <a:blip r:embed="rId2"/>
          <a:stretch>
            <a:fillRect/>
          </a:stretch>
        </p:blipFill>
        <p:spPr>
          <a:xfrm>
            <a:off x="130885" y="0"/>
            <a:ext cx="4851285" cy="6858000"/>
          </a:xfrm>
          <a:prstGeom prst="rect">
            <a:avLst/>
          </a:prstGeom>
        </p:spPr>
      </p:pic>
      <p:pic>
        <p:nvPicPr>
          <p:cNvPr id="5" name="Billede 4">
            <a:extLst>
              <a:ext uri="{FF2B5EF4-FFF2-40B4-BE49-F238E27FC236}">
                <a16:creationId xmlns:a16="http://schemas.microsoft.com/office/drawing/2014/main" id="{9BCBDCF4-5F33-3C4E-9D7B-A0AC59312E75}"/>
              </a:ext>
            </a:extLst>
          </p:cNvPr>
          <p:cNvPicPr>
            <a:picLocks noChangeAspect="1"/>
          </p:cNvPicPr>
          <p:nvPr/>
        </p:nvPicPr>
        <p:blipFill>
          <a:blip r:embed="rId3"/>
          <a:stretch>
            <a:fillRect/>
          </a:stretch>
        </p:blipFill>
        <p:spPr>
          <a:xfrm>
            <a:off x="7974557" y="1160583"/>
            <a:ext cx="4217443" cy="5697417"/>
          </a:xfrm>
          <a:prstGeom prst="rect">
            <a:avLst/>
          </a:prstGeom>
        </p:spPr>
      </p:pic>
      <p:pic>
        <p:nvPicPr>
          <p:cNvPr id="6" name="Billede 5">
            <a:extLst>
              <a:ext uri="{FF2B5EF4-FFF2-40B4-BE49-F238E27FC236}">
                <a16:creationId xmlns:a16="http://schemas.microsoft.com/office/drawing/2014/main" id="{E5E77901-6489-B44E-8D61-1627A89C8438}"/>
              </a:ext>
            </a:extLst>
          </p:cNvPr>
          <p:cNvPicPr>
            <a:picLocks noChangeAspect="1"/>
          </p:cNvPicPr>
          <p:nvPr/>
        </p:nvPicPr>
        <p:blipFill>
          <a:blip r:embed="rId4"/>
          <a:stretch>
            <a:fillRect/>
          </a:stretch>
        </p:blipFill>
        <p:spPr>
          <a:xfrm>
            <a:off x="4187890" y="-99251"/>
            <a:ext cx="4217443" cy="6034444"/>
          </a:xfrm>
          <a:prstGeom prst="rect">
            <a:avLst/>
          </a:prstGeom>
        </p:spPr>
      </p:pic>
    </p:spTree>
    <p:extLst>
      <p:ext uri="{BB962C8B-B14F-4D97-AF65-F5344CB8AC3E}">
        <p14:creationId xmlns:p14="http://schemas.microsoft.com/office/powerpoint/2010/main" val="50531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B617A-DA2E-D846-8864-3062BE3A02BB}"/>
              </a:ext>
            </a:extLst>
          </p:cNvPr>
          <p:cNvSpPr>
            <a:spLocks noGrp="1"/>
          </p:cNvSpPr>
          <p:nvPr>
            <p:ph type="ctrTitle"/>
          </p:nvPr>
        </p:nvSpPr>
        <p:spPr>
          <a:xfrm>
            <a:off x="793071" y="-182160"/>
            <a:ext cx="10963501" cy="2262781"/>
          </a:xfrm>
        </p:spPr>
        <p:txBody>
          <a:bodyPr>
            <a:normAutofit/>
          </a:bodyPr>
          <a:lstStyle/>
          <a:p>
            <a:r>
              <a:rPr lang="da-DK" sz="4800" dirty="0"/>
              <a:t>Kortlægning af empiribaseret arbejde i praksis</a:t>
            </a:r>
          </a:p>
        </p:txBody>
      </p:sp>
      <p:sp>
        <p:nvSpPr>
          <p:cNvPr id="4" name="Undertitel 3">
            <a:extLst>
              <a:ext uri="{FF2B5EF4-FFF2-40B4-BE49-F238E27FC236}">
                <a16:creationId xmlns:a16="http://schemas.microsoft.com/office/drawing/2014/main" id="{50252C78-E2B0-3145-BB73-9B04E53EE30C}"/>
              </a:ext>
            </a:extLst>
          </p:cNvPr>
          <p:cNvSpPr>
            <a:spLocks noGrp="1"/>
          </p:cNvSpPr>
          <p:nvPr>
            <p:ph type="subTitle" idx="1"/>
          </p:nvPr>
        </p:nvSpPr>
        <p:spPr/>
        <p:txBody>
          <a:bodyPr/>
          <a:lstStyle/>
          <a:p>
            <a:endParaRPr lang="da-DK"/>
          </a:p>
        </p:txBody>
      </p:sp>
      <p:grpSp>
        <p:nvGrpSpPr>
          <p:cNvPr id="5" name="Gruppe 4">
            <a:extLst>
              <a:ext uri="{FF2B5EF4-FFF2-40B4-BE49-F238E27FC236}">
                <a16:creationId xmlns:a16="http://schemas.microsoft.com/office/drawing/2014/main" id="{DF5FAEC9-1AE4-CB42-85BF-5191151A391C}"/>
              </a:ext>
            </a:extLst>
          </p:cNvPr>
          <p:cNvGrpSpPr/>
          <p:nvPr/>
        </p:nvGrpSpPr>
        <p:grpSpPr>
          <a:xfrm>
            <a:off x="2589213" y="2080621"/>
            <a:ext cx="6738502" cy="4777379"/>
            <a:chOff x="0" y="0"/>
            <a:chExt cx="9327715" cy="6215449"/>
          </a:xfrm>
        </p:grpSpPr>
        <p:pic>
          <p:nvPicPr>
            <p:cNvPr id="6" name="Billede 5">
              <a:extLst>
                <a:ext uri="{FF2B5EF4-FFF2-40B4-BE49-F238E27FC236}">
                  <a16:creationId xmlns:a16="http://schemas.microsoft.com/office/drawing/2014/main" id="{4DD16056-752B-1C4C-9C58-5744D734EE5C}"/>
                </a:ext>
              </a:extLst>
            </p:cNvPr>
            <p:cNvPicPr>
              <a:picLocks noChangeAspect="1"/>
            </p:cNvPicPr>
            <p:nvPr/>
          </p:nvPicPr>
          <p:blipFill>
            <a:blip r:embed="rId3"/>
            <a:stretch>
              <a:fillRect/>
            </a:stretch>
          </p:blipFill>
          <p:spPr>
            <a:xfrm>
              <a:off x="4869109" y="12356"/>
              <a:ext cx="4458606" cy="6166717"/>
            </a:xfrm>
            <a:prstGeom prst="rect">
              <a:avLst/>
            </a:prstGeom>
          </p:spPr>
        </p:pic>
        <p:pic>
          <p:nvPicPr>
            <p:cNvPr id="7" name="Billede 6">
              <a:extLst>
                <a:ext uri="{FF2B5EF4-FFF2-40B4-BE49-F238E27FC236}">
                  <a16:creationId xmlns:a16="http://schemas.microsoft.com/office/drawing/2014/main" id="{D7CDC139-53DD-254A-991F-DB6D553D4966}"/>
                </a:ext>
              </a:extLst>
            </p:cNvPr>
            <p:cNvPicPr>
              <a:picLocks noChangeAspect="1"/>
            </p:cNvPicPr>
            <p:nvPr/>
          </p:nvPicPr>
          <p:blipFill>
            <a:blip r:embed="rId4"/>
            <a:stretch>
              <a:fillRect/>
            </a:stretch>
          </p:blipFill>
          <p:spPr>
            <a:xfrm>
              <a:off x="0" y="0"/>
              <a:ext cx="4844394" cy="6215449"/>
            </a:xfrm>
            <a:prstGeom prst="rect">
              <a:avLst/>
            </a:prstGeom>
          </p:spPr>
        </p:pic>
      </p:grpSp>
    </p:spTree>
    <p:extLst>
      <p:ext uri="{BB962C8B-B14F-4D97-AF65-F5344CB8AC3E}">
        <p14:creationId xmlns:p14="http://schemas.microsoft.com/office/powerpoint/2010/main" val="13609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B617A-DA2E-D846-8864-3062BE3A02BB}"/>
              </a:ext>
            </a:extLst>
          </p:cNvPr>
          <p:cNvSpPr>
            <a:spLocks noGrp="1"/>
          </p:cNvSpPr>
          <p:nvPr>
            <p:ph type="ctrTitle"/>
          </p:nvPr>
        </p:nvSpPr>
        <p:spPr/>
        <p:txBody>
          <a:bodyPr>
            <a:normAutofit fontScale="90000"/>
          </a:bodyPr>
          <a:lstStyle/>
          <a:p>
            <a:r>
              <a:rPr lang="da-DK" dirty="0"/>
              <a:t>Kortlægning af empiribaseret arbejde i praksis:</a:t>
            </a:r>
          </a:p>
        </p:txBody>
      </p:sp>
      <p:sp>
        <p:nvSpPr>
          <p:cNvPr id="4" name="Undertitel 3">
            <a:extLst>
              <a:ext uri="{FF2B5EF4-FFF2-40B4-BE49-F238E27FC236}">
                <a16:creationId xmlns:a16="http://schemas.microsoft.com/office/drawing/2014/main" id="{50252C78-E2B0-3145-BB73-9B04E53EE30C}"/>
              </a:ext>
            </a:extLst>
          </p:cNvPr>
          <p:cNvSpPr>
            <a:spLocks noGrp="1"/>
          </p:cNvSpPr>
          <p:nvPr>
            <p:ph type="subTitle" idx="1"/>
          </p:nvPr>
        </p:nvSpPr>
        <p:spPr/>
        <p:txBody>
          <a:bodyPr/>
          <a:lstStyle/>
          <a:p>
            <a:endParaRPr lang="da-DK"/>
          </a:p>
        </p:txBody>
      </p:sp>
      <p:pic>
        <p:nvPicPr>
          <p:cNvPr id="3" name="Billede 2">
            <a:extLst>
              <a:ext uri="{FF2B5EF4-FFF2-40B4-BE49-F238E27FC236}">
                <a16:creationId xmlns:a16="http://schemas.microsoft.com/office/drawing/2014/main" id="{03EBEC40-809A-C543-93D2-4931CDDE798A}"/>
              </a:ext>
            </a:extLst>
          </p:cNvPr>
          <p:cNvPicPr>
            <a:picLocks noChangeAspect="1"/>
          </p:cNvPicPr>
          <p:nvPr/>
        </p:nvPicPr>
        <p:blipFill>
          <a:blip r:embed="rId3"/>
          <a:stretch>
            <a:fillRect/>
          </a:stretch>
        </p:blipFill>
        <p:spPr>
          <a:xfrm>
            <a:off x="45849" y="0"/>
            <a:ext cx="12100302" cy="6858000"/>
          </a:xfrm>
          <a:prstGeom prst="rect">
            <a:avLst/>
          </a:prstGeom>
        </p:spPr>
      </p:pic>
      <p:sp>
        <p:nvSpPr>
          <p:cNvPr id="5" name="Tekstfelt 4">
            <a:extLst>
              <a:ext uri="{FF2B5EF4-FFF2-40B4-BE49-F238E27FC236}">
                <a16:creationId xmlns:a16="http://schemas.microsoft.com/office/drawing/2014/main" id="{9BD62A30-4171-E34F-8D15-737328F7A86D}"/>
              </a:ext>
            </a:extLst>
          </p:cNvPr>
          <p:cNvSpPr txBox="1"/>
          <p:nvPr/>
        </p:nvSpPr>
        <p:spPr>
          <a:xfrm>
            <a:off x="9403493" y="370703"/>
            <a:ext cx="2348720" cy="769441"/>
          </a:xfrm>
          <a:prstGeom prst="rect">
            <a:avLst/>
          </a:prstGeom>
          <a:noFill/>
        </p:spPr>
        <p:txBody>
          <a:bodyPr wrap="none" rtlCol="0">
            <a:spAutoFit/>
          </a:bodyPr>
          <a:lstStyle/>
          <a:p>
            <a:r>
              <a:rPr lang="da-DK" sz="4400" b="1" dirty="0">
                <a:solidFill>
                  <a:srgbClr val="FF0000"/>
                </a:solidFill>
              </a:rPr>
              <a:t>FIP 2018</a:t>
            </a:r>
          </a:p>
        </p:txBody>
      </p:sp>
      <p:sp>
        <p:nvSpPr>
          <p:cNvPr id="6" name="Tekstfelt 5">
            <a:extLst>
              <a:ext uri="{FF2B5EF4-FFF2-40B4-BE49-F238E27FC236}">
                <a16:creationId xmlns:a16="http://schemas.microsoft.com/office/drawing/2014/main" id="{BF06964A-0479-544A-B841-D03EE6E11D74}"/>
              </a:ext>
            </a:extLst>
          </p:cNvPr>
          <p:cNvSpPr txBox="1"/>
          <p:nvPr/>
        </p:nvSpPr>
        <p:spPr>
          <a:xfrm>
            <a:off x="1915297" y="709277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316672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8B1B5-6D2F-0B4B-941C-5F771BF0874B}"/>
              </a:ext>
            </a:extLst>
          </p:cNvPr>
          <p:cNvSpPr>
            <a:spLocks noGrp="1"/>
          </p:cNvSpPr>
          <p:nvPr>
            <p:ph type="title"/>
          </p:nvPr>
        </p:nvSpPr>
        <p:spPr>
          <a:xfrm>
            <a:off x="2592925" y="1326239"/>
            <a:ext cx="8911687" cy="1280890"/>
          </a:xfrm>
        </p:spPr>
        <p:txBody>
          <a:bodyPr/>
          <a:lstStyle/>
          <a:p>
            <a:r>
              <a:rPr lang="da-DK" dirty="0"/>
              <a:t>Pointe</a:t>
            </a:r>
          </a:p>
        </p:txBody>
      </p:sp>
      <p:sp>
        <p:nvSpPr>
          <p:cNvPr id="3" name="Pladsholder til indhold 2">
            <a:extLst>
              <a:ext uri="{FF2B5EF4-FFF2-40B4-BE49-F238E27FC236}">
                <a16:creationId xmlns:a16="http://schemas.microsoft.com/office/drawing/2014/main" id="{72930B95-6277-224B-A8E2-0C385194D8E8}"/>
              </a:ext>
            </a:extLst>
          </p:cNvPr>
          <p:cNvSpPr>
            <a:spLocks noGrp="1"/>
          </p:cNvSpPr>
          <p:nvPr>
            <p:ph idx="1"/>
          </p:nvPr>
        </p:nvSpPr>
        <p:spPr/>
        <p:txBody>
          <a:bodyPr>
            <a:normAutofit/>
          </a:bodyPr>
          <a:lstStyle/>
          <a:p>
            <a:r>
              <a:rPr lang="da-DK" sz="2400" dirty="0"/>
              <a:t>Eleverne kan kun opfylde fagets kompetencemål ved at træne og udvikle deres begrebsmæssige forståelse på autentisk eksperimentelt, felt- og anden empiribaseret arbejde.</a:t>
            </a:r>
          </a:p>
          <a:p>
            <a:r>
              <a:rPr lang="da-DK" sz="2400" dirty="0"/>
              <a:t>En central del af geofagenes didaktik bliver således at udvælge passende autentiske empiribaserede undersøgelser. </a:t>
            </a:r>
          </a:p>
          <a:p>
            <a:r>
              <a:rPr lang="da-DK" sz="2400" dirty="0"/>
              <a:t>Forudsætningen for en didaktisk begrundelse er en taksonomi koblet til fagets identitet og læreplan. </a:t>
            </a:r>
          </a:p>
          <a:p>
            <a:endParaRPr lang="da-DK" sz="2400" dirty="0"/>
          </a:p>
          <a:p>
            <a:endParaRPr lang="da-DK" sz="2400" dirty="0"/>
          </a:p>
        </p:txBody>
      </p:sp>
    </p:spTree>
    <p:extLst>
      <p:ext uri="{BB962C8B-B14F-4D97-AF65-F5344CB8AC3E}">
        <p14:creationId xmlns:p14="http://schemas.microsoft.com/office/powerpoint/2010/main" val="689992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B8479935-6C80-704F-AFE0-85E98C6F5D1A}"/>
              </a:ext>
            </a:extLst>
          </p:cNvPr>
          <p:cNvGraphicFramePr>
            <a:graphicFrameLocks/>
          </p:cNvGraphicFramePr>
          <p:nvPr>
            <p:extLst>
              <p:ext uri="{D42A27DB-BD31-4B8C-83A1-F6EECF244321}">
                <p14:modId xmlns:p14="http://schemas.microsoft.com/office/powerpoint/2010/main" val="2999813214"/>
              </p:ext>
            </p:extLst>
          </p:nvPr>
        </p:nvGraphicFramePr>
        <p:xfrm>
          <a:off x="221293" y="1"/>
          <a:ext cx="11749414" cy="668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6342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6E799-9263-A94A-BC5B-0B02A709889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410073C-673A-F24C-97CA-85654195E25D}"/>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36A42DC0-2C10-2041-8408-E2080F65E571}"/>
              </a:ext>
            </a:extLst>
          </p:cNvPr>
          <p:cNvPicPr>
            <a:picLocks noChangeAspect="1"/>
          </p:cNvPicPr>
          <p:nvPr/>
        </p:nvPicPr>
        <p:blipFill>
          <a:blip r:embed="rId2"/>
          <a:stretch>
            <a:fillRect/>
          </a:stretch>
        </p:blipFill>
        <p:spPr>
          <a:xfrm>
            <a:off x="2726944" y="3096990"/>
            <a:ext cx="8128000" cy="3136900"/>
          </a:xfrm>
          <a:prstGeom prst="rect">
            <a:avLst/>
          </a:prstGeom>
        </p:spPr>
      </p:pic>
      <p:pic>
        <p:nvPicPr>
          <p:cNvPr id="5" name="Billede 4">
            <a:extLst>
              <a:ext uri="{FF2B5EF4-FFF2-40B4-BE49-F238E27FC236}">
                <a16:creationId xmlns:a16="http://schemas.microsoft.com/office/drawing/2014/main" id="{AEFD3DFA-8D06-894B-8991-F0940FFF0EFB}"/>
              </a:ext>
            </a:extLst>
          </p:cNvPr>
          <p:cNvPicPr>
            <a:picLocks noChangeAspect="1"/>
          </p:cNvPicPr>
          <p:nvPr/>
        </p:nvPicPr>
        <p:blipFill>
          <a:blip r:embed="rId3"/>
          <a:stretch>
            <a:fillRect/>
          </a:stretch>
        </p:blipFill>
        <p:spPr>
          <a:xfrm>
            <a:off x="0" y="131824"/>
            <a:ext cx="12192000" cy="2850866"/>
          </a:xfrm>
          <a:prstGeom prst="rect">
            <a:avLst/>
          </a:prstGeom>
        </p:spPr>
      </p:pic>
    </p:spTree>
    <p:extLst>
      <p:ext uri="{BB962C8B-B14F-4D97-AF65-F5344CB8AC3E}">
        <p14:creationId xmlns:p14="http://schemas.microsoft.com/office/powerpoint/2010/main" val="66766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DA793-FB4B-CD4B-8C73-E189C0384801}"/>
              </a:ext>
            </a:extLst>
          </p:cNvPr>
          <p:cNvSpPr>
            <a:spLocks noGrp="1"/>
          </p:cNvSpPr>
          <p:nvPr>
            <p:ph type="title"/>
          </p:nvPr>
        </p:nvSpPr>
        <p:spPr>
          <a:xfrm>
            <a:off x="751933" y="274320"/>
            <a:ext cx="8911687" cy="1280890"/>
          </a:xfrm>
        </p:spPr>
        <p:txBody>
          <a:bodyPr/>
          <a:lstStyle/>
          <a:p>
            <a:r>
              <a:rPr lang="da-DK" dirty="0"/>
              <a:t>Noter fra </a:t>
            </a:r>
            <a:r>
              <a:rPr lang="da-DK" dirty="0" err="1"/>
              <a:t>lectio</a:t>
            </a:r>
            <a:endParaRPr lang="da-DK" dirty="0"/>
          </a:p>
        </p:txBody>
      </p:sp>
      <p:sp>
        <p:nvSpPr>
          <p:cNvPr id="3" name="Pladsholder til indhold 2">
            <a:extLst>
              <a:ext uri="{FF2B5EF4-FFF2-40B4-BE49-F238E27FC236}">
                <a16:creationId xmlns:a16="http://schemas.microsoft.com/office/drawing/2014/main" id="{3CC6326D-723F-2943-BFFC-0C8A624B3AA8}"/>
              </a:ext>
            </a:extLst>
          </p:cNvPr>
          <p:cNvSpPr>
            <a:spLocks noGrp="1"/>
          </p:cNvSpPr>
          <p:nvPr>
            <p:ph idx="1"/>
          </p:nvPr>
        </p:nvSpPr>
        <p:spPr>
          <a:xfrm>
            <a:off x="621792" y="1060704"/>
            <a:ext cx="5596128" cy="5608320"/>
          </a:xfrm>
        </p:spPr>
        <p:txBody>
          <a:bodyPr>
            <a:normAutofit fontScale="62500" lnSpcReduction="20000"/>
          </a:bodyPr>
          <a:lstStyle/>
          <a:p>
            <a:r>
              <a:rPr lang="da-DK" dirty="0"/>
              <a:t>Empiri: Egen empiri: Feltundersøgelse af overfladetemperaturen udenfor via. IR-termometre</a:t>
            </a:r>
          </a:p>
          <a:p>
            <a:r>
              <a:rPr lang="da-DK" dirty="0"/>
              <a:t>Empiri: Egen empiri: Øvelse med lokal strålingsbalance: IR-termometer og </a:t>
            </a:r>
            <a:r>
              <a:rPr lang="da-DK" dirty="0" err="1"/>
              <a:t>Pyranometer</a:t>
            </a:r>
            <a:endParaRPr lang="da-DK" dirty="0"/>
          </a:p>
          <a:p>
            <a:r>
              <a:rPr lang="da-DK" dirty="0"/>
              <a:t>Empiri: Egen empiri: Gentagelse af lokal strålingsbalance, samt analyse af satellitbillede af Jorden.</a:t>
            </a:r>
          </a:p>
          <a:p>
            <a:r>
              <a:rPr lang="da-DK" dirty="0"/>
              <a:t>Empiri: Egen empiri: Måling af dugpunktstemperatur vha. termometer, metalkrus og isvand., Måling af højden af til skybasen.</a:t>
            </a:r>
          </a:p>
          <a:p>
            <a:r>
              <a:rPr lang="da-DK" dirty="0"/>
              <a:t>Empiri: Egen empiri: Kvalitativt eksperiment i kammer med Sø-landbrise. Dernæst analyse af klimaforhold lokalt et sted på Jorden.</a:t>
            </a:r>
          </a:p>
          <a:p>
            <a:r>
              <a:rPr lang="da-DK" dirty="0"/>
              <a:t>Empiri: Andres empiri I arbejder med kortmateriale, satellit- og luftfotos samt </a:t>
            </a:r>
            <a:r>
              <a:rPr lang="da-DK" dirty="0" err="1"/>
              <a:t>hydrotermfigurer</a:t>
            </a:r>
            <a:endParaRPr lang="da-DK" dirty="0"/>
          </a:p>
          <a:p>
            <a:r>
              <a:rPr lang="da-DK" dirty="0" err="1"/>
              <a:t>Emipiri</a:t>
            </a:r>
            <a:r>
              <a:rPr lang="da-DK" dirty="0"/>
              <a:t>: Andres empiri: I arbejder med kortmateriale, satellitfotos samt </a:t>
            </a:r>
            <a:r>
              <a:rPr lang="da-DK" dirty="0" err="1"/>
              <a:t>hydrotermfigurer</a:t>
            </a:r>
            <a:r>
              <a:rPr lang="da-DK" dirty="0"/>
              <a:t> via google </a:t>
            </a:r>
            <a:r>
              <a:rPr lang="da-DK" dirty="0" err="1"/>
              <a:t>earth</a:t>
            </a:r>
            <a:r>
              <a:rPr lang="da-DK" dirty="0"/>
              <a:t>.</a:t>
            </a:r>
          </a:p>
          <a:p>
            <a:r>
              <a:rPr lang="da-DK" dirty="0"/>
              <a:t>Empiri: Andres </a:t>
            </a:r>
            <a:r>
              <a:rPr lang="da-DK" dirty="0" err="1"/>
              <a:t>Emipri</a:t>
            </a:r>
            <a:r>
              <a:rPr lang="da-DK" dirty="0"/>
              <a:t>: I arbejder med en </a:t>
            </a:r>
            <a:r>
              <a:rPr lang="da-DK" dirty="0" err="1"/>
              <a:t>exceløvelse</a:t>
            </a:r>
            <a:r>
              <a:rPr lang="da-DK" dirty="0"/>
              <a:t> hvor I ser på ægte temperaturdata for Jordens temperatur.</a:t>
            </a:r>
          </a:p>
          <a:p>
            <a:r>
              <a:rPr lang="da-DK" dirty="0"/>
              <a:t>Empiri: Egen </a:t>
            </a:r>
            <a:r>
              <a:rPr lang="da-DK" dirty="0" err="1"/>
              <a:t>empiri:Tolkning</a:t>
            </a:r>
            <a:r>
              <a:rPr lang="da-DK" dirty="0"/>
              <a:t> af geologisk profil</a:t>
            </a:r>
          </a:p>
          <a:p>
            <a:r>
              <a:rPr lang="da-DK" dirty="0"/>
              <a:t>Empiri: Andres empiri: Beregning af nettobalance for kulstofkredsløbet.</a:t>
            </a:r>
          </a:p>
          <a:p>
            <a:r>
              <a:rPr lang="da-DK" dirty="0"/>
              <a:t>Empiri: Andres empiri: I arbejder med kortmateriale og Figurmateriale fra </a:t>
            </a:r>
            <a:r>
              <a:rPr lang="da-DK" dirty="0" err="1"/>
              <a:t>IPCCs</a:t>
            </a:r>
            <a:r>
              <a:rPr lang="da-DK" dirty="0"/>
              <a:t> klimarapport for at kortlægge klimaforandringerne forskellige steder på Jorden. Dette samlet i en Google Earth fil.</a:t>
            </a:r>
          </a:p>
          <a:p>
            <a:r>
              <a:rPr lang="da-DK" dirty="0"/>
              <a:t>Empiri: Egen empiri: Vi arbejder med fysiske modeller for landskabsdannelse i Landskabssandkassen. Desuden "sedimentrør". aflejring </a:t>
            </a:r>
            <a:r>
              <a:rPr lang="da-DK" dirty="0" err="1"/>
              <a:t>afhægighed</a:t>
            </a:r>
            <a:r>
              <a:rPr lang="da-DK" dirty="0"/>
              <a:t> af sedimentkorn</a:t>
            </a:r>
          </a:p>
          <a:p>
            <a:r>
              <a:rPr lang="da-DK" dirty="0"/>
              <a:t>Empiri: Egen empiri: Indsamling af prøver. Iagttagelser og tolkning i felten.</a:t>
            </a:r>
          </a:p>
        </p:txBody>
      </p:sp>
      <p:sp>
        <p:nvSpPr>
          <p:cNvPr id="5" name="Pladsholder til indhold 2">
            <a:extLst>
              <a:ext uri="{FF2B5EF4-FFF2-40B4-BE49-F238E27FC236}">
                <a16:creationId xmlns:a16="http://schemas.microsoft.com/office/drawing/2014/main" id="{C44EAA7A-A46A-9D48-850E-B065B12254E7}"/>
              </a:ext>
            </a:extLst>
          </p:cNvPr>
          <p:cNvSpPr txBox="1">
            <a:spLocks/>
          </p:cNvSpPr>
          <p:nvPr/>
        </p:nvSpPr>
        <p:spPr>
          <a:xfrm>
            <a:off x="6595872" y="1085088"/>
            <a:ext cx="5596128" cy="560832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da-DK" dirty="0"/>
              <a:t>Empiri: Egen empiri: Efterbehandling af prøver (sigteanalyse). Tolkning af fotos.</a:t>
            </a:r>
          </a:p>
          <a:p>
            <a:r>
              <a:rPr lang="da-DK" dirty="0"/>
              <a:t>Empiri: Egen empiri: Efterbehandling af prøver (sigteanalyse). Tolkning af fotos.</a:t>
            </a:r>
          </a:p>
          <a:p>
            <a:r>
              <a:rPr lang="da-DK" dirty="0"/>
              <a:t>Empiri: Andres empiri: Analyse af højdekort</a:t>
            </a:r>
          </a:p>
          <a:p>
            <a:r>
              <a:rPr lang="da-DK" dirty="0" err="1"/>
              <a:t>Emipiri</a:t>
            </a:r>
            <a:r>
              <a:rPr lang="da-DK" dirty="0"/>
              <a:t>: Andres empiri: "GIS"-analyse i Google Earth. Identifikation og dokumentation af pladegrænser</a:t>
            </a:r>
          </a:p>
          <a:p>
            <a:r>
              <a:rPr lang="da-DK" dirty="0" err="1"/>
              <a:t>Emipiri</a:t>
            </a:r>
            <a:r>
              <a:rPr lang="da-DK" dirty="0"/>
              <a:t>: Andres empiri: "GIS"-analyse i Google Earth. Identifikation og dokumentation af pladegrænser</a:t>
            </a:r>
          </a:p>
          <a:p>
            <a:r>
              <a:rPr lang="da-DK" dirty="0"/>
              <a:t>Empiri: Andres empiri: Argumentation for pladegrænser på baggrund af GIS-analyse i Google Earth. </a:t>
            </a:r>
            <a:r>
              <a:rPr lang="da-DK" dirty="0" err="1"/>
              <a:t>Screenshots</a:t>
            </a:r>
            <a:r>
              <a:rPr lang="da-DK" dirty="0"/>
              <a:t> indsamlet</a:t>
            </a:r>
          </a:p>
          <a:p>
            <a:r>
              <a:rPr lang="da-DK" dirty="0"/>
              <a:t>Empiri: Egen empiri: Eksperimentel bestemmelse af densitet for udvalgte bjergarter. (Sættes ind i pladetektonisk model)</a:t>
            </a:r>
          </a:p>
          <a:p>
            <a:r>
              <a:rPr lang="da-DK" dirty="0"/>
              <a:t>Empiri:  Egen Empiri: </a:t>
            </a:r>
            <a:r>
              <a:rPr lang="da-DK" dirty="0" err="1"/>
              <a:t>Klassification</a:t>
            </a:r>
            <a:r>
              <a:rPr lang="da-DK" dirty="0"/>
              <a:t> af bjergarter. Sættes ind i model for bjergarternes kredsløb.</a:t>
            </a:r>
          </a:p>
          <a:p>
            <a:r>
              <a:rPr lang="da-DK" dirty="0"/>
              <a:t>EMPIRI: Andres empiri: NG-tolkning af fotos (Google Street </a:t>
            </a:r>
            <a:r>
              <a:rPr lang="da-DK" dirty="0" err="1"/>
              <a:t>View</a:t>
            </a:r>
            <a:r>
              <a:rPr lang="da-DK" dirty="0"/>
              <a:t>)</a:t>
            </a:r>
          </a:p>
          <a:p>
            <a:r>
              <a:rPr lang="da-DK" dirty="0"/>
              <a:t>Empiri: Andres empiri: Studie af tabeldata over selvvalgt variable fordelt på selvvalgte lande.</a:t>
            </a:r>
          </a:p>
          <a:p>
            <a:r>
              <a:rPr lang="da-DK" dirty="0"/>
              <a:t>EMPIRI:  Andres empiri: Studie af kort og Google Earth.</a:t>
            </a:r>
          </a:p>
          <a:p>
            <a:r>
              <a:rPr lang="da-DK" dirty="0"/>
              <a:t>EMPIRI: Andres empiri - Studie af kort og tabeldata</a:t>
            </a:r>
          </a:p>
          <a:p>
            <a:r>
              <a:rPr lang="da-DK" dirty="0"/>
              <a:t>EMPIRI: Andres Empiri - studie af kort</a:t>
            </a:r>
          </a:p>
          <a:p>
            <a:r>
              <a:rPr lang="da-DK" dirty="0"/>
              <a:t>EMPIRI: Egen empiri: eksperimenter med infiltrationstid og vandkapacitet for to forskellige jordtyper</a:t>
            </a:r>
          </a:p>
          <a:p>
            <a:r>
              <a:rPr lang="da-DK" dirty="0"/>
              <a:t>EMPIRI: Andres empiri: Find egne datamodeller til bilag</a:t>
            </a:r>
          </a:p>
          <a:p>
            <a:endParaRPr lang="da-DK" dirty="0"/>
          </a:p>
        </p:txBody>
      </p:sp>
    </p:spTree>
    <p:extLst>
      <p:ext uri="{BB962C8B-B14F-4D97-AF65-F5344CB8AC3E}">
        <p14:creationId xmlns:p14="http://schemas.microsoft.com/office/powerpoint/2010/main" val="204396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3F4B219-F25A-FB4A-8455-FFC9B695274E}"/>
              </a:ext>
            </a:extLst>
          </p:cNvPr>
          <p:cNvPicPr>
            <a:picLocks noChangeAspect="1"/>
          </p:cNvPicPr>
          <p:nvPr/>
        </p:nvPicPr>
        <p:blipFill>
          <a:blip r:embed="rId2"/>
          <a:stretch>
            <a:fillRect/>
          </a:stretch>
        </p:blipFill>
        <p:spPr>
          <a:xfrm>
            <a:off x="431800" y="82550"/>
            <a:ext cx="11760200" cy="6692900"/>
          </a:xfrm>
          <a:prstGeom prst="rect">
            <a:avLst/>
          </a:prstGeom>
        </p:spPr>
      </p:pic>
      <p:pic>
        <p:nvPicPr>
          <p:cNvPr id="7" name="Billede 6">
            <a:extLst>
              <a:ext uri="{FF2B5EF4-FFF2-40B4-BE49-F238E27FC236}">
                <a16:creationId xmlns:a16="http://schemas.microsoft.com/office/drawing/2014/main" id="{80B721F0-60E6-E84B-91FD-400F2E00E97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4003" y="5931416"/>
            <a:ext cx="427375" cy="289814"/>
          </a:xfrm>
          <a:prstGeom prst="rect">
            <a:avLst/>
          </a:prstGeom>
        </p:spPr>
      </p:pic>
      <p:pic>
        <p:nvPicPr>
          <p:cNvPr id="8" name="Billede 7">
            <a:extLst>
              <a:ext uri="{FF2B5EF4-FFF2-40B4-BE49-F238E27FC236}">
                <a16:creationId xmlns:a16="http://schemas.microsoft.com/office/drawing/2014/main" id="{56DAED75-DDB5-704A-A1CB-51FB2A969E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29455" y="5981577"/>
            <a:ext cx="427375" cy="289814"/>
          </a:xfrm>
          <a:prstGeom prst="rect">
            <a:avLst/>
          </a:prstGeom>
        </p:spPr>
      </p:pic>
      <p:pic>
        <p:nvPicPr>
          <p:cNvPr id="9" name="Billede 8">
            <a:extLst>
              <a:ext uri="{FF2B5EF4-FFF2-40B4-BE49-F238E27FC236}">
                <a16:creationId xmlns:a16="http://schemas.microsoft.com/office/drawing/2014/main" id="{EF5C528F-6433-DB43-BEB5-1B6C967E45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25591" y="5969385"/>
            <a:ext cx="427375" cy="289814"/>
          </a:xfrm>
          <a:prstGeom prst="rect">
            <a:avLst/>
          </a:prstGeom>
        </p:spPr>
      </p:pic>
      <p:pic>
        <p:nvPicPr>
          <p:cNvPr id="10" name="Billede 9">
            <a:extLst>
              <a:ext uri="{FF2B5EF4-FFF2-40B4-BE49-F238E27FC236}">
                <a16:creationId xmlns:a16="http://schemas.microsoft.com/office/drawing/2014/main" id="{5D486EEE-28F8-2B4D-B48A-F82D8C0645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58181" y="5969385"/>
            <a:ext cx="427375" cy="289814"/>
          </a:xfrm>
          <a:prstGeom prst="rect">
            <a:avLst/>
          </a:prstGeom>
        </p:spPr>
      </p:pic>
      <p:pic>
        <p:nvPicPr>
          <p:cNvPr id="11" name="Billede 10">
            <a:extLst>
              <a:ext uri="{FF2B5EF4-FFF2-40B4-BE49-F238E27FC236}">
                <a16:creationId xmlns:a16="http://schemas.microsoft.com/office/drawing/2014/main" id="{DBB415E7-21B5-0543-84DB-A58483F7ED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41456" y="5922010"/>
            <a:ext cx="427375" cy="289814"/>
          </a:xfrm>
          <a:prstGeom prst="rect">
            <a:avLst/>
          </a:prstGeom>
        </p:spPr>
      </p:pic>
      <p:pic>
        <p:nvPicPr>
          <p:cNvPr id="12" name="Billede 11">
            <a:extLst>
              <a:ext uri="{FF2B5EF4-FFF2-40B4-BE49-F238E27FC236}">
                <a16:creationId xmlns:a16="http://schemas.microsoft.com/office/drawing/2014/main" id="{00CE7F44-49F7-BC4C-9D89-4564F0E81A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4086" y="6004564"/>
            <a:ext cx="427375" cy="289814"/>
          </a:xfrm>
          <a:prstGeom prst="rect">
            <a:avLst/>
          </a:prstGeom>
        </p:spPr>
      </p:pic>
      <p:pic>
        <p:nvPicPr>
          <p:cNvPr id="13" name="Billede 12">
            <a:extLst>
              <a:ext uri="{FF2B5EF4-FFF2-40B4-BE49-F238E27FC236}">
                <a16:creationId xmlns:a16="http://schemas.microsoft.com/office/drawing/2014/main" id="{D97D0C98-F545-1045-A4F7-4FA6AFC04F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0176" y="3398520"/>
            <a:ext cx="427375" cy="289814"/>
          </a:xfrm>
          <a:prstGeom prst="rect">
            <a:avLst/>
          </a:prstGeom>
        </p:spPr>
      </p:pic>
      <p:pic>
        <p:nvPicPr>
          <p:cNvPr id="14" name="Billede 13">
            <a:extLst>
              <a:ext uri="{FF2B5EF4-FFF2-40B4-BE49-F238E27FC236}">
                <a16:creationId xmlns:a16="http://schemas.microsoft.com/office/drawing/2014/main" id="{7BC21C9D-C3FE-0F45-BC88-450751EEB9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32489" y="3398520"/>
            <a:ext cx="427375" cy="289814"/>
          </a:xfrm>
          <a:prstGeom prst="rect">
            <a:avLst/>
          </a:prstGeom>
        </p:spPr>
      </p:pic>
      <p:sp>
        <p:nvSpPr>
          <p:cNvPr id="2" name="Tekstfelt 1">
            <a:extLst>
              <a:ext uri="{FF2B5EF4-FFF2-40B4-BE49-F238E27FC236}">
                <a16:creationId xmlns:a16="http://schemas.microsoft.com/office/drawing/2014/main" id="{45580228-F5F4-3544-8590-257C4128C9A4}"/>
              </a:ext>
            </a:extLst>
          </p:cNvPr>
          <p:cNvSpPr txBox="1"/>
          <p:nvPr/>
        </p:nvSpPr>
        <p:spPr>
          <a:xfrm>
            <a:off x="8424672" y="1438656"/>
            <a:ext cx="611065" cy="369332"/>
          </a:xfrm>
          <a:prstGeom prst="rect">
            <a:avLst/>
          </a:prstGeom>
          <a:noFill/>
        </p:spPr>
        <p:txBody>
          <a:bodyPr wrap="none" rtlCol="0">
            <a:spAutoFit/>
          </a:bodyPr>
          <a:lstStyle/>
          <a:p>
            <a:r>
              <a:rPr lang="da-DK" dirty="0"/>
              <a:t>(16)</a:t>
            </a:r>
          </a:p>
        </p:txBody>
      </p:sp>
      <p:sp>
        <p:nvSpPr>
          <p:cNvPr id="15" name="Tekstfelt 14">
            <a:extLst>
              <a:ext uri="{FF2B5EF4-FFF2-40B4-BE49-F238E27FC236}">
                <a16:creationId xmlns:a16="http://schemas.microsoft.com/office/drawing/2014/main" id="{F2C685B9-413C-FA42-95FB-42F81226118A}"/>
              </a:ext>
            </a:extLst>
          </p:cNvPr>
          <p:cNvSpPr txBox="1"/>
          <p:nvPr/>
        </p:nvSpPr>
        <p:spPr>
          <a:xfrm>
            <a:off x="1432560" y="1438656"/>
            <a:ext cx="611065" cy="369332"/>
          </a:xfrm>
          <a:prstGeom prst="rect">
            <a:avLst/>
          </a:prstGeom>
          <a:noFill/>
        </p:spPr>
        <p:txBody>
          <a:bodyPr wrap="none" rtlCol="0">
            <a:spAutoFit/>
          </a:bodyPr>
          <a:lstStyle/>
          <a:p>
            <a:r>
              <a:rPr lang="da-DK" dirty="0"/>
              <a:t>(16)</a:t>
            </a:r>
          </a:p>
        </p:txBody>
      </p:sp>
      <p:sp>
        <p:nvSpPr>
          <p:cNvPr id="16" name="Tekstfelt 15">
            <a:extLst>
              <a:ext uri="{FF2B5EF4-FFF2-40B4-BE49-F238E27FC236}">
                <a16:creationId xmlns:a16="http://schemas.microsoft.com/office/drawing/2014/main" id="{C94D82F3-5A99-A24E-8995-33D115669423}"/>
              </a:ext>
            </a:extLst>
          </p:cNvPr>
          <p:cNvSpPr txBox="1"/>
          <p:nvPr/>
        </p:nvSpPr>
        <p:spPr>
          <a:xfrm>
            <a:off x="11260104" y="5047226"/>
            <a:ext cx="482824" cy="369332"/>
          </a:xfrm>
          <a:prstGeom prst="rect">
            <a:avLst/>
          </a:prstGeom>
          <a:noFill/>
        </p:spPr>
        <p:txBody>
          <a:bodyPr wrap="none" rtlCol="0">
            <a:spAutoFit/>
          </a:bodyPr>
          <a:lstStyle/>
          <a:p>
            <a:r>
              <a:rPr lang="da-DK" dirty="0"/>
              <a:t>(4)</a:t>
            </a:r>
          </a:p>
        </p:txBody>
      </p:sp>
      <p:sp>
        <p:nvSpPr>
          <p:cNvPr id="17" name="Tekstfelt 16">
            <a:extLst>
              <a:ext uri="{FF2B5EF4-FFF2-40B4-BE49-F238E27FC236}">
                <a16:creationId xmlns:a16="http://schemas.microsoft.com/office/drawing/2014/main" id="{20E80F70-0FD1-8442-A948-200E4DA522B7}"/>
              </a:ext>
            </a:extLst>
          </p:cNvPr>
          <p:cNvSpPr txBox="1"/>
          <p:nvPr/>
        </p:nvSpPr>
        <p:spPr>
          <a:xfrm>
            <a:off x="2691590" y="5047226"/>
            <a:ext cx="482824" cy="369332"/>
          </a:xfrm>
          <a:prstGeom prst="rect">
            <a:avLst/>
          </a:prstGeom>
          <a:noFill/>
        </p:spPr>
        <p:txBody>
          <a:bodyPr wrap="none" rtlCol="0">
            <a:spAutoFit/>
          </a:bodyPr>
          <a:lstStyle/>
          <a:p>
            <a:r>
              <a:rPr lang="da-DK" dirty="0"/>
              <a:t>(1)</a:t>
            </a:r>
          </a:p>
        </p:txBody>
      </p:sp>
      <p:sp>
        <p:nvSpPr>
          <p:cNvPr id="18" name="Tekstfelt 17">
            <a:extLst>
              <a:ext uri="{FF2B5EF4-FFF2-40B4-BE49-F238E27FC236}">
                <a16:creationId xmlns:a16="http://schemas.microsoft.com/office/drawing/2014/main" id="{D7861DCF-21BC-9C47-BB25-7185D0B750CC}"/>
              </a:ext>
            </a:extLst>
          </p:cNvPr>
          <p:cNvSpPr txBox="1"/>
          <p:nvPr/>
        </p:nvSpPr>
        <p:spPr>
          <a:xfrm>
            <a:off x="4706508" y="5047226"/>
            <a:ext cx="482824" cy="369332"/>
          </a:xfrm>
          <a:prstGeom prst="rect">
            <a:avLst/>
          </a:prstGeom>
          <a:noFill/>
        </p:spPr>
        <p:txBody>
          <a:bodyPr wrap="none" rtlCol="0">
            <a:spAutoFit/>
          </a:bodyPr>
          <a:lstStyle/>
          <a:p>
            <a:r>
              <a:rPr lang="da-DK" dirty="0"/>
              <a:t>(3)</a:t>
            </a:r>
          </a:p>
        </p:txBody>
      </p:sp>
      <p:sp>
        <p:nvSpPr>
          <p:cNvPr id="19" name="Tekstfelt 18">
            <a:extLst>
              <a:ext uri="{FF2B5EF4-FFF2-40B4-BE49-F238E27FC236}">
                <a16:creationId xmlns:a16="http://schemas.microsoft.com/office/drawing/2014/main" id="{CB992A63-3D53-C94D-8DCD-9ABE0C73C061}"/>
              </a:ext>
            </a:extLst>
          </p:cNvPr>
          <p:cNvSpPr txBox="1"/>
          <p:nvPr/>
        </p:nvSpPr>
        <p:spPr>
          <a:xfrm>
            <a:off x="5602000" y="5047226"/>
            <a:ext cx="482824" cy="369332"/>
          </a:xfrm>
          <a:prstGeom prst="rect">
            <a:avLst/>
          </a:prstGeom>
          <a:noFill/>
        </p:spPr>
        <p:txBody>
          <a:bodyPr wrap="none" rtlCol="0">
            <a:spAutoFit/>
          </a:bodyPr>
          <a:lstStyle/>
          <a:p>
            <a:r>
              <a:rPr lang="da-DK" dirty="0"/>
              <a:t>(3)</a:t>
            </a:r>
          </a:p>
        </p:txBody>
      </p:sp>
      <p:sp>
        <p:nvSpPr>
          <p:cNvPr id="20" name="Tekstfelt 19">
            <a:extLst>
              <a:ext uri="{FF2B5EF4-FFF2-40B4-BE49-F238E27FC236}">
                <a16:creationId xmlns:a16="http://schemas.microsoft.com/office/drawing/2014/main" id="{501256D6-B7C8-3946-B972-FFDBB9492AA3}"/>
              </a:ext>
            </a:extLst>
          </p:cNvPr>
          <p:cNvSpPr txBox="1"/>
          <p:nvPr/>
        </p:nvSpPr>
        <p:spPr>
          <a:xfrm>
            <a:off x="7407691" y="5047226"/>
            <a:ext cx="482824" cy="369332"/>
          </a:xfrm>
          <a:prstGeom prst="rect">
            <a:avLst/>
          </a:prstGeom>
          <a:noFill/>
        </p:spPr>
        <p:txBody>
          <a:bodyPr wrap="none" rtlCol="0">
            <a:spAutoFit/>
          </a:bodyPr>
          <a:lstStyle/>
          <a:p>
            <a:r>
              <a:rPr lang="da-DK" dirty="0"/>
              <a:t>(4)</a:t>
            </a:r>
          </a:p>
        </p:txBody>
      </p:sp>
      <p:sp>
        <p:nvSpPr>
          <p:cNvPr id="21" name="Tekstfelt 20">
            <a:extLst>
              <a:ext uri="{FF2B5EF4-FFF2-40B4-BE49-F238E27FC236}">
                <a16:creationId xmlns:a16="http://schemas.microsoft.com/office/drawing/2014/main" id="{C1A9C2C0-0829-E24B-B0F8-06E856DFA417}"/>
              </a:ext>
            </a:extLst>
          </p:cNvPr>
          <p:cNvSpPr txBox="1"/>
          <p:nvPr/>
        </p:nvSpPr>
        <p:spPr>
          <a:xfrm>
            <a:off x="9923238" y="5047226"/>
            <a:ext cx="482824" cy="369332"/>
          </a:xfrm>
          <a:prstGeom prst="rect">
            <a:avLst/>
          </a:prstGeom>
          <a:noFill/>
        </p:spPr>
        <p:txBody>
          <a:bodyPr wrap="none" rtlCol="0">
            <a:spAutoFit/>
          </a:bodyPr>
          <a:lstStyle/>
          <a:p>
            <a:r>
              <a:rPr lang="da-DK" dirty="0"/>
              <a:t>(2)</a:t>
            </a:r>
          </a:p>
        </p:txBody>
      </p:sp>
      <p:sp>
        <p:nvSpPr>
          <p:cNvPr id="22" name="Tekstfelt 21">
            <a:extLst>
              <a:ext uri="{FF2B5EF4-FFF2-40B4-BE49-F238E27FC236}">
                <a16:creationId xmlns:a16="http://schemas.microsoft.com/office/drawing/2014/main" id="{527579F6-EF7A-804F-A311-B46905EF3CDD}"/>
              </a:ext>
            </a:extLst>
          </p:cNvPr>
          <p:cNvSpPr txBox="1"/>
          <p:nvPr/>
        </p:nvSpPr>
        <p:spPr>
          <a:xfrm>
            <a:off x="844727" y="2468618"/>
            <a:ext cx="611065" cy="369332"/>
          </a:xfrm>
          <a:prstGeom prst="rect">
            <a:avLst/>
          </a:prstGeom>
          <a:noFill/>
        </p:spPr>
        <p:txBody>
          <a:bodyPr wrap="none" rtlCol="0">
            <a:spAutoFit/>
          </a:bodyPr>
          <a:lstStyle/>
          <a:p>
            <a:r>
              <a:rPr lang="da-DK" dirty="0"/>
              <a:t>(11)</a:t>
            </a:r>
          </a:p>
        </p:txBody>
      </p:sp>
      <p:sp>
        <p:nvSpPr>
          <p:cNvPr id="23" name="Tekstfelt 22">
            <a:extLst>
              <a:ext uri="{FF2B5EF4-FFF2-40B4-BE49-F238E27FC236}">
                <a16:creationId xmlns:a16="http://schemas.microsoft.com/office/drawing/2014/main" id="{AF44C2A6-363E-244F-8B83-378E83F7677A}"/>
              </a:ext>
            </a:extLst>
          </p:cNvPr>
          <p:cNvSpPr txBox="1"/>
          <p:nvPr/>
        </p:nvSpPr>
        <p:spPr>
          <a:xfrm>
            <a:off x="3029384" y="2456684"/>
            <a:ext cx="482824" cy="369332"/>
          </a:xfrm>
          <a:prstGeom prst="rect">
            <a:avLst/>
          </a:prstGeom>
          <a:noFill/>
        </p:spPr>
        <p:txBody>
          <a:bodyPr wrap="none" rtlCol="0">
            <a:spAutoFit/>
          </a:bodyPr>
          <a:lstStyle/>
          <a:p>
            <a:r>
              <a:rPr lang="da-DK" dirty="0"/>
              <a:t>(4)</a:t>
            </a:r>
          </a:p>
        </p:txBody>
      </p:sp>
      <p:sp>
        <p:nvSpPr>
          <p:cNvPr id="24" name="Tekstfelt 23">
            <a:extLst>
              <a:ext uri="{FF2B5EF4-FFF2-40B4-BE49-F238E27FC236}">
                <a16:creationId xmlns:a16="http://schemas.microsoft.com/office/drawing/2014/main" id="{4A1B5278-8B94-614B-A132-93294B3C651E}"/>
              </a:ext>
            </a:extLst>
          </p:cNvPr>
          <p:cNvSpPr txBox="1"/>
          <p:nvPr/>
        </p:nvSpPr>
        <p:spPr>
          <a:xfrm>
            <a:off x="3801455" y="3634994"/>
            <a:ext cx="482824" cy="369332"/>
          </a:xfrm>
          <a:prstGeom prst="rect">
            <a:avLst/>
          </a:prstGeom>
          <a:noFill/>
        </p:spPr>
        <p:txBody>
          <a:bodyPr wrap="none" rtlCol="0">
            <a:spAutoFit/>
          </a:bodyPr>
          <a:lstStyle/>
          <a:p>
            <a:r>
              <a:rPr lang="da-DK" dirty="0"/>
              <a:t>(3)</a:t>
            </a:r>
          </a:p>
        </p:txBody>
      </p:sp>
      <p:sp>
        <p:nvSpPr>
          <p:cNvPr id="25" name="Tekstfelt 24">
            <a:extLst>
              <a:ext uri="{FF2B5EF4-FFF2-40B4-BE49-F238E27FC236}">
                <a16:creationId xmlns:a16="http://schemas.microsoft.com/office/drawing/2014/main" id="{932D067B-4F68-D94A-85A4-86A89EC58C73}"/>
              </a:ext>
            </a:extLst>
          </p:cNvPr>
          <p:cNvSpPr txBox="1"/>
          <p:nvPr/>
        </p:nvSpPr>
        <p:spPr>
          <a:xfrm>
            <a:off x="6952591" y="3634994"/>
            <a:ext cx="482824" cy="369332"/>
          </a:xfrm>
          <a:prstGeom prst="rect">
            <a:avLst/>
          </a:prstGeom>
          <a:noFill/>
        </p:spPr>
        <p:txBody>
          <a:bodyPr wrap="none" rtlCol="0">
            <a:spAutoFit/>
          </a:bodyPr>
          <a:lstStyle/>
          <a:p>
            <a:r>
              <a:rPr lang="da-DK" dirty="0"/>
              <a:t>(7)</a:t>
            </a:r>
          </a:p>
        </p:txBody>
      </p:sp>
      <p:sp>
        <p:nvSpPr>
          <p:cNvPr id="26" name="Tekstfelt 25">
            <a:extLst>
              <a:ext uri="{FF2B5EF4-FFF2-40B4-BE49-F238E27FC236}">
                <a16:creationId xmlns:a16="http://schemas.microsoft.com/office/drawing/2014/main" id="{7494FF86-1951-7649-BD3F-188B330A68D0}"/>
              </a:ext>
            </a:extLst>
          </p:cNvPr>
          <p:cNvSpPr txBox="1"/>
          <p:nvPr/>
        </p:nvSpPr>
        <p:spPr>
          <a:xfrm>
            <a:off x="8730204" y="3632724"/>
            <a:ext cx="482824" cy="369332"/>
          </a:xfrm>
          <a:prstGeom prst="rect">
            <a:avLst/>
          </a:prstGeom>
          <a:noFill/>
        </p:spPr>
        <p:txBody>
          <a:bodyPr wrap="none" rtlCol="0">
            <a:spAutoFit/>
          </a:bodyPr>
          <a:lstStyle/>
          <a:p>
            <a:r>
              <a:rPr lang="da-DK" dirty="0"/>
              <a:t>(2)</a:t>
            </a:r>
          </a:p>
        </p:txBody>
      </p:sp>
      <p:sp>
        <p:nvSpPr>
          <p:cNvPr id="27" name="Tekstfelt 26">
            <a:extLst>
              <a:ext uri="{FF2B5EF4-FFF2-40B4-BE49-F238E27FC236}">
                <a16:creationId xmlns:a16="http://schemas.microsoft.com/office/drawing/2014/main" id="{058E4F6E-6C24-1041-B150-480A6CC52F23}"/>
              </a:ext>
            </a:extLst>
          </p:cNvPr>
          <p:cNvSpPr txBox="1"/>
          <p:nvPr/>
        </p:nvSpPr>
        <p:spPr>
          <a:xfrm>
            <a:off x="11113731" y="3632724"/>
            <a:ext cx="482824" cy="369332"/>
          </a:xfrm>
          <a:prstGeom prst="rect">
            <a:avLst/>
          </a:prstGeom>
          <a:noFill/>
        </p:spPr>
        <p:txBody>
          <a:bodyPr wrap="none" rtlCol="0">
            <a:spAutoFit/>
          </a:bodyPr>
          <a:lstStyle/>
          <a:p>
            <a:r>
              <a:rPr lang="da-DK" dirty="0"/>
              <a:t>(4)</a:t>
            </a:r>
          </a:p>
        </p:txBody>
      </p:sp>
    </p:spTree>
    <p:extLst>
      <p:ext uri="{BB962C8B-B14F-4D97-AF65-F5344CB8AC3E}">
        <p14:creationId xmlns:p14="http://schemas.microsoft.com/office/powerpoint/2010/main" val="2279290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8B1B5-6D2F-0B4B-941C-5F771BF0874B}"/>
              </a:ext>
            </a:extLst>
          </p:cNvPr>
          <p:cNvSpPr>
            <a:spLocks noGrp="1"/>
          </p:cNvSpPr>
          <p:nvPr>
            <p:ph type="title"/>
          </p:nvPr>
        </p:nvSpPr>
        <p:spPr>
          <a:xfrm>
            <a:off x="2589212" y="1375224"/>
            <a:ext cx="8911687" cy="1280890"/>
          </a:xfrm>
        </p:spPr>
        <p:txBody>
          <a:bodyPr/>
          <a:lstStyle/>
          <a:p>
            <a:r>
              <a:rPr lang="da-DK" dirty="0"/>
              <a:t>Pointe</a:t>
            </a:r>
          </a:p>
        </p:txBody>
      </p:sp>
      <p:sp>
        <p:nvSpPr>
          <p:cNvPr id="3" name="Pladsholder til indhold 2">
            <a:extLst>
              <a:ext uri="{FF2B5EF4-FFF2-40B4-BE49-F238E27FC236}">
                <a16:creationId xmlns:a16="http://schemas.microsoft.com/office/drawing/2014/main" id="{72930B95-6277-224B-A8E2-0C385194D8E8}"/>
              </a:ext>
            </a:extLst>
          </p:cNvPr>
          <p:cNvSpPr>
            <a:spLocks noGrp="1"/>
          </p:cNvSpPr>
          <p:nvPr>
            <p:ph idx="1"/>
          </p:nvPr>
        </p:nvSpPr>
        <p:spPr/>
        <p:txBody>
          <a:bodyPr>
            <a:normAutofit/>
          </a:bodyPr>
          <a:lstStyle/>
          <a:p>
            <a:r>
              <a:rPr lang="da-DK" sz="2400" dirty="0"/>
              <a:t>Eleverne kan kun opfylde fagets kompetencemål ved at træne og udvikle deres begrebsmæssige forståelse på autentisk eksperimentelt, felt- og anden empiribaseret arbejde.</a:t>
            </a:r>
          </a:p>
          <a:p>
            <a:r>
              <a:rPr lang="da-DK" sz="2400" dirty="0"/>
              <a:t>En central del af geofagenes didaktik bliver således at udvælge passende autentiske empiribaserede undersøgelser. </a:t>
            </a:r>
          </a:p>
          <a:p>
            <a:r>
              <a:rPr lang="da-DK" sz="2400" dirty="0"/>
              <a:t>Forudsætningen for en didaktisk begrundelse er en taksonomi koblet til fagets identitet og læreplan. </a:t>
            </a:r>
          </a:p>
          <a:p>
            <a:endParaRPr lang="da-DK" sz="2400" dirty="0"/>
          </a:p>
          <a:p>
            <a:endParaRPr lang="da-DK" sz="2400" dirty="0"/>
          </a:p>
        </p:txBody>
      </p:sp>
    </p:spTree>
    <p:extLst>
      <p:ext uri="{BB962C8B-B14F-4D97-AF65-F5344CB8AC3E}">
        <p14:creationId xmlns:p14="http://schemas.microsoft.com/office/powerpoint/2010/main" val="155421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0C02751-54F6-2545-B523-49A07982FE12}"/>
              </a:ext>
            </a:extLst>
          </p:cNvPr>
          <p:cNvPicPr>
            <a:picLocks noChangeAspect="1"/>
          </p:cNvPicPr>
          <p:nvPr/>
        </p:nvPicPr>
        <p:blipFill>
          <a:blip r:embed="rId2"/>
          <a:stretch>
            <a:fillRect/>
          </a:stretch>
        </p:blipFill>
        <p:spPr>
          <a:xfrm>
            <a:off x="5223837" y="0"/>
            <a:ext cx="6850546" cy="6681744"/>
          </a:xfrm>
          <a:prstGeom prst="rect">
            <a:avLst/>
          </a:prstGeom>
        </p:spPr>
      </p:pic>
      <p:sp>
        <p:nvSpPr>
          <p:cNvPr id="5" name="Tekstfelt 4">
            <a:extLst>
              <a:ext uri="{FF2B5EF4-FFF2-40B4-BE49-F238E27FC236}">
                <a16:creationId xmlns:a16="http://schemas.microsoft.com/office/drawing/2014/main" id="{BC74A539-F108-AE46-A169-2952C131ED0E}"/>
              </a:ext>
            </a:extLst>
          </p:cNvPr>
          <p:cNvSpPr txBox="1"/>
          <p:nvPr/>
        </p:nvSpPr>
        <p:spPr>
          <a:xfrm>
            <a:off x="5223837" y="6489382"/>
            <a:ext cx="9611393" cy="400110"/>
          </a:xfrm>
          <a:prstGeom prst="rect">
            <a:avLst/>
          </a:prstGeom>
          <a:noFill/>
        </p:spPr>
        <p:txBody>
          <a:bodyPr wrap="square" rtlCol="0">
            <a:spAutoFit/>
          </a:bodyPr>
          <a:lstStyle/>
          <a:p>
            <a:r>
              <a:rPr lang="da-DK" sz="1000" dirty="0"/>
              <a:t>KILDE: Veje til digital dannelse : 112 praktiske øvelser af </a:t>
            </a:r>
            <a:r>
              <a:rPr lang="da-DK" sz="1000" dirty="0">
                <a:hlinkClick r:id="rId3"/>
              </a:rPr>
              <a:t>Anne Boie Johannesson</a:t>
            </a:r>
            <a:r>
              <a:rPr lang="da-DK" sz="1000" dirty="0"/>
              <a:t>, Lindhardt og Ringhof, 2017</a:t>
            </a:r>
          </a:p>
          <a:p>
            <a:endParaRPr lang="da-DK" sz="1000" dirty="0"/>
          </a:p>
        </p:txBody>
      </p:sp>
      <p:pic>
        <p:nvPicPr>
          <p:cNvPr id="6" name="Picture 2" descr="data:image/jpeg;base64,/9j/4AAQSkZJRgABAQAAAQABAAD/2wCEAAkGBxMTEhUTExIWFhUXGRsXGBgYGBkfGBYYFxYXFhofGhsfHSggHR4lHhkYITEiJSkrLi4uFyAzODMsNygtLi0BCgoKDg0OGxAQGy0mICUtLS0uLS8tLS0rLS0tLS0tLS0tLS0tLS0tLS0tLS0tLS0tLS0tLS0tLS0tLS0tLS0tLf/AABEIAQ0AvAMBEQACEQEDEQH/xAAbAAACAwEBAQAAAAAAAAAAAAAABQMEBgECB//EAEwQAAIBAgQCBwQGBgcGBQUAAAECAwARBBIhMQVBBhMiMlFhcUJSgZEUI2KCkqEHM0NTcrEVY4OTorLBNHN0wuHwFiSjs9FEZMPS8v/EABkBAQADAQEAAAAAAAAAAAAAAAACAwQBBf/EADgRAAIBAgQCCAUEAgICAwAAAAABAgMRBBIhMUFhEyIyUXGBkaEFscHR8BQjQuEz8VJyYoIVJUP/2gAMAwEAAhEDEQA/APuNAFAFAFAFAFAFAFAFAFAFAL+NcVTDx52uSSFRB3pHOyqOZNRlLKiylSdSVltxfcKcHE0N8RP28VL2VjU6INxGngBuzfGqZSyavdl85Kf7cNIrd97739CPFzshaNZB17DPPN7OGj5WB57hV5m7Gu04Sv8A+T9iLlBRzy7K2Xf+cfQxnEcc2IkXCYQMEXs3uc3a7zE85G1Nz3Rc716tKkqUbs8avXlXnm9DWQ4dcJEMNCwEpXNLLuIY9e1rz3Cjmbk86wYivmZ6GFoRpw6Sev1fd4d4nBad0SIERr2YlJJvzZnPP3mPO4HOsFGn0880uwjNXrSnPmy3x/GdUi4eElirWvfWSdv55bhj9ooK9VuyzPjsu5GatJRSpx4e7NjwfBdTDHFe+VQCfE7k/E3qo3045YJF2hMKAKAKAKAKAKAKAKAKAKAKAKAKAKAp8U4jHBGZJDZR4bsTsFHMnkKjKSirsnTpyqSyx3EeEiYN9NxY+tPZhhGvVBtlUc5G5n4bCqHLL15+Rpk1boqW3F9/9HMZiXjb2Ti5FJF/1eGiG7MfdHzZtBpqEIyvd9p+xHq5bvSC9W/z0MRxniZcjC4Ys2ZszudXkc6GSTxJ0Cpy08gPXoUI043e542JxLry17K0SNVwbha4CJVVQ+KluFUnbmzOeSjQs3oByvlxFfNojXg8L/Ofny5LmK8bPmvEjF1zBpZLdqeQ6Cw8PZRdhbyvXk2liJ5IbcWMTiMz02WiQ2t9Ei3UTyLvuIYxufQf4mPOvVhCCjZdmPuZJPoo3/k/YrdDOH9dL9JYERx3WIHcnW7HxOpJPvMfdFck7u5HC0s0s72N4KieidoAoAoAoAoCrxHFdXGWtc6BR7zEgKNATqSORrqV3YjOWWNxf/4jjsTZrAA+xqMmc+1yB+dT6NlXToMVx0CMui3s5QhiFuQpbTfwt8aKnrYOtpdA/SFAe62hI9m9wVHj9rnY8qdGx0y7ibE8XVJMm47IJBFwzZtCPQX8TfQVFQbVzsqtnYrxdI0sLqbkXIBUi+XPvccvT4VLomc6dHs9Io/dfl7p3Ck7NyzAa89r06JneniB6Qx69lufu8my75rDfc6U6JnOnXcy3w/iSylgoIy+NuZZeRNtVOhsahKLRZCopbEuPxqQo0kjBVUXJP8A3qfKoSkkrsthCU3litTP4dDIwxmKBVV/UQndL7Mw5ytyHL1qpyS68vJGqTUV0NLfi/zgdx+NaNldlDYhwepiJ7MSe08h5ADVm+6KjCLk80t+C7iCUcrV7RW77+SMRxzip/UxNneQ53cixlI2dx7MS+wnhY869XD0VBXlueRisS6zttFbGi6O8GTAxCeVS87myJ7buw005MdfJRe/OqsRXvoi7CYVzeaWn0RX4li2u65g0rj6+QHsIo/ZoeSLfU7sfW1eNUnKpLoqe735F+JrprLHZfly/wAMwqwIJ5FN9oY/aZm0uR7zf4V03vXpUaKpx6OHmzH2V0k/JCbq5MbiDEGvchppB3QByX7K7L4nXUAEWTkn1VsjKoyrTt6n0jB4ZY0WNBZVFgPIVWerGKirInoSCgCgCgCgCgOWoAtQBagC1AFqALUAWoAtQEOLxCRozuwVVFyTsAK43ZXZ2MXJ2RnYh9IYYrEDJBH2oYm5+Ejj3j7K8r+NUN6Z5bGtvo10dPtPd/Rcu87xLiGTLLIuaVr/AEeAkC1hq8h2Ww1LHRRpuaik5PM/JELKKavpxf0Rj+L8RKC5PWzT6i4t11tmI9jDJ7K+2QSedelQo2d3ueZia/SaLSC2Q26McETDIcZiiWdiGFxdncns2XcknRV+Pp3EVkllicwuGdWSbXgvqe+KY985J/2hgVsCLYaM6lFO2cjV35egFeNXqtvJHtM2V60VHJDbi+/84Hrg2ARU6+U2iSzC/wC0I2Nvd90c+8eQrdh6HQxyrtPdmJJPry2W3MX8Yx8s8ojRT1r9hUH7FDut/fI1Y8hp42vk1FZY+ZlqTlUnZbvbkbfo7wVcLEEGrHV295v/AIGwFVHoUKSpxshtQuCgCgCgCgCgCgCgCgCgCgCgCgCgI55lRSzEBQLknYAczXG7anUm3ZGaU/Sz183ZwkfajRtOtI2kce77q896obv1pbI1/wCFZIdt7vu5L6neK8TCBZZFJJP/AJeDYsQO+9+6ANbnRR51BXm1J+S+rIWUU9bLi/ojLY/G5F6+f62SbRE1HX5dQAN0wyb+LnU7ivSoUWnpv8jz69bOrvSK2XeXejnBcobH45rk9q5G+2UAe6NAqjfTyFSrVVBZYlVChKtJNrwX3LHFuJOXDEHrjpFFv9HVhbM3IzMD90G3iW8evXaeWO7N9atGnHo4eb7/AOiPg3DFYM8hHVDV3O0ljqAeaA7n2iPAVrw2H6DnN+xgUc2r7K9ytx/jRdlyg306mO2ovoJGHNz7K8r38L6naCstzNWrOb+S/PY0nRDo79HXrJNZn7x3yg65QfHxPM1Sa8NQyLM92aWhqCgCgCgCgCgCgCgCgCgCgCgCgCgPEkgAJJAA1JOwA8a43YLXRGZZvpp6x+zg01AOn0gr7Tf1Y5DnvVLlm1ey9zZ/g6se2/b+znGOLKirLItx+wh2MjD228FG+ugGu9hVaTqNSe3BfVlelNPXxf0RmcXicg+lYv6ySXSKEaGa2oAHsQKdde9ub3APo0qNvHjy5Hn1aqmrvSK2Rb4BwcuWx+OYbZtdFyjUBRyjHIe0fzsqVFTWWJXSpSryvbTgi3xfijFldlOfeCEjWO+gkkX94b9lPZB8a8jEV8ukd2b6tSNKOSG/F/RcivwjhfWFmduwLmWQnf3lDeG+Z+fdHM1fhsP0XWlrN+xhtn1b0W5Hx/jQIAUfVj9VHb9ZbQSOPcFuyvO3gK2f413szV62bRbcEOOiHRwofpOIuZm1AbdL8z9o/kNPGqrl+GoW68tzWiuG07QBQBQBQBQBQBQBQBQBQBQBQBQHlmA1NAZmR/pxNzlwSHU7fSCv/wCIW+96VQ3n1eyNaX6dd837f38jxxniyIgdx2B+qi26zL7T+7GNLfDQkgVXZ1HdrTgu8jpTTcn4v6LvbMvjMT1f/msWOsmk/Uwc393MPZiG+Xnub16FGi78+/u5I82tVz6tWS2X1fMudH+CNKzY/HODpmJbRco1svhGPz/nbUqKEcsSulSlXld7fP8AovcY4qWKsV2sYISNR7ssq+97kfLc66L5GIr5dFv3HoVJqkskd+PLkVeFcNaVmZm8etkJ295Vbx95+Ww51bhsN0X7k9ZPZffmYUnPwW5547xhMgVABCNETbriumZhyiUjbmR6ld3Y1faKK9ZWstuAw6JdHGLfSsSLue0inl4MRyNtl5C3laonh8O7557m0FcN52gCgCgCgCgCgCgCgCgCgCgCgCgOE0Bmp5TjWKqSuEQ/WPe3Xkbqp/dj2m57DnVDln8Ea4roFfeb25c/Ei4vxRFQaARqLpHsHC6Bn92IGwAtdjYAHQVWk6rSt1eC7/EjdU05Sfi/ouZmOJY0RHr8QOsnexigI1+y0q+yB7MfLncljXo0aOv1+iPOq1nPV6Lgu7m+ZY6OcBaVmx2Oe4sWJY2FhyHgg/PYaVbVqqCyxKqVKVeWu3z/AKGXGOKXKsy2AsYICPwyyr/kj5bnXRfIxGIy6Lc9GdRUVkhv8uSKnDOHPK7MzG9z1sl+77yq3vW7zbKNBrU8Nh8lqlTWT2X35mFLP4cWc43xdBGEQWgGiqNOvK/msQPzPncj0F1NXrJmetWVrLYt9FOjrSMMViRc6FEI8NiRyA0yrysPKqWyWHw7b6SZuAK4egdoAoDl6AL1y4C9dB2gOXoDtAFAFAFAFAFAcJoDOYuY4xmijYrh0JE0gNusI3jQ+HvN8BVEpZ9Ft3mqKVFZpayey+r+hW4nxFAuRAoiQCy+zlvZWcDXJfRUHakIsNLmoKLrNRXZ/NzmlNOc3r3/AE8fkZvi/ExAc7gviGIMcbWJRrdl5QNDJY9mMdlB57+lSo2Vl6/Y82tVc3rw2XBc/E99GOjxctjca3Z1YljoRz193xPPYaVZWrKCyxKqVKVaXL5/0N+McUvlLLYCxggI/DJMvj7kfLQnXu+PXr5dt+B6M6iorLHfv7vAp8M4e8rszMb3Jklv3feVW973m2UaDXaeHw2T9yprJ8DElm46d554zxaMRiNBaAaKo0M5X81iBvrzPncjf2NXqyivWVrLYt9FujjSsMTiR4FEIsLDukjko5LVbZ3D4dyeefkbkConoHaAKAKASdMOtGFd4XdGjtIclrsi6uuoPs3t5gVOnbNqQne2gkm6RGOaWUOXiZ0giRnVYs5i62Ry2UkKFyjnqW+FnR3VivPrcsx9JwzQylXWMxYh2AZSCYCAwIy3ba6sCL5tq50W68Pckqhd6OdJPpLMhQKQquMrhxlYkWJsLOLajXcamo1KeVHYTuLl43OVYupAGOWAFHUEIZAtiMhuNgdiQx1Fqk6avp3XOZ2N+jMzsJw7s+TESIpa1wq5bDQDa9QqJK3gShxHVQJhQBQBQHDQCDHYhsS7YeFisa6Tyjl/VofePM+yPOqJSzvKtuJphFU455b8F9RfxHiCBOphskMdlJAJFz3VVRq7Hkg1a9zp3q4p1nljpFHW1TXSVN2IOKcS6jX9qDoNG6p2G55SYkj7sY0FgNfTpUklZbfM82rVlN3f+v7Dov0dDXxeLNkFz2jvrrruQTu27E2GlTrVlBZUVUqTqv8A8fdjXjHFyWHZ1Fuqhtoh9l5RzfbLH7OhOtgPIxFfLpxNs6qprJT37yrwzh7yOzFjfXrZb923eVW97kz+zsNdp4bDZP3Kmsnsvq+Zmis13w4s8cZ4sgjEcYtANFUaGfL+axA/Em/O5HoJZdXuZ69ZWyrRF7ov0baRhicSPAohFhYbEjko5LVTZ2hh3J55m4FRPQC9Bc7QBQBQHmRAQQdQdD53ocYmj6MYdYEgUMqxtnRldg6ub6h73vZiPQ2qbqSbuyHRxtYjPAbzREtmhjilSzs7yOZiM2ZmPdsPztoBTPpzGTXkXuE8HSC+R5WBAUB5HYKq3sFBNhv61GUnIkoqJVxHRmB81zIA0omIWRgOsHMC+muvqAeVSVSSOZEXsFw5ImkZM31rZ2BYlc2xIB2vztUW29zqSWxdrhIKAKA5QCTi2MeST6LA1nIvLIP2KHw+23Ict6pnJt5V5milBRj0k/Jd7+wq4jjI44+piOSBOw7qLs7HXq4x7cjc/W503rUXU6kdIrfmdlUVP92r2nshBj+IdWLnsFCUAXtdQW3jiv8ArMU17vIe4Ca9GlTSVl/vxPNnUlUk5Sf9Hro9wIMPpWKASJdEQXO57q82LG127znbSp1aqgrLcjSpOs7JdX81GfGOKsWXSzj9XENRFyBIGjS8tLhdhc3I8mviMmi1ZqqVFBZKfmyrwnhpcsS1gLmSW+2+ZUbx3zSctQutyLMNhuj689ZMzRjfw4s8cZ4smQIgywAdhBoZraAtzWIHYbm3qV3rqavdlFaumrcOCGPRfo0zsMTihc6FIyNvAsNgByXlp6Cts7h8O288zbAVA9AixOJSMZndVXxYgD5mjdjsYyk7RVzA9KOJTJioXhxeaGZ1AVGBUBTGrC4uDfNVMm01ZnuYGhSnQnGdPrRT1ZpulaSPGEhxSYeTNmuzWutmFvmR8qnLkzzcG4RlmqQckN4DZFzG9gLtyOmpvUuBlfa0Io+KwNfLNGbb2dTblrrpS6JulUW8X6EHFMSrwSCOdEZgVWTMLK5Gmvjzrjd0SpRy1Fni2t2uQvw+Ikw+Ad5J0mkRZGEl7qxuxUX0vyFvKuLRXLpRhWxKjCLim1p3HvodxtsVAHkKdZdrqulgGsDYkmkJZkdx+FWHrOEb201Gk3FYEOV5olbwZ1B+RNSujMqNSSuov0PPEo2lhZYZMjMvYkGtj4i29NxTahUTmrpbozP6OcfNKMQJpWkKMoGY7d69vlVdJt7npfFqNOnKDpq11c2lWnkhQBQCzjvEjDH2Rmkc5Ik95zt8BuT4Cq6k8q5l1Gl0ktdlqxBO4w8TRByWJzYiUWzvIwvkS+mcj4IgufOqMHLq+rJ1ayX7kvCKEGNxWTtuchTsAJr1GbXqoL97ENuznujU2NgNtOnoklpw+7PNk5Tk5SZ74HwgPlxOJXLGOxBAlze+uRBu17Es51axJIUVbUqKmrLVinSdZ6aR/NWMuK8SbMNjLtGi6rEDp2bbsRpn+C2FyfLr18ui1ky+pVSjkp7d/eVuFcOzZmZgFAPWS3sLDQqjcl3DON9VXm1WYfD9H1p6yfsUKKau9F3kXGeLqVVVXLCLdXHsZbaB3A7sYt2U52+I3JZNeJmr176JacEN+i/RliwxOKF3OqofZ8Cw8drLsunoK2yeHw7vnqbmyFQN4GgPnfSiD6VxSHDOT1QUGwP2XdreZsBeqZK87HvYKX6fAyrR7TdrlDpVwGLC4nC9TcK7glSSbFZIwSCddQR8q5OKTVi/A4yeIo1ek1aW/kNf0r4BOqSe31mYR3vplKu23jcb12quJn+B1ZdJKnws39D3+kLFMmAhVTYSFQ3mojLW+JA+VdqdmxD4VTjLFSk+F2UOlHRCDD4LrY83WLkzEsSHzEKdNhqQdPCoyglG5owXxGrWxKhPbXht3FheBQ/0Pnym+T6R3j+tEeW/pblXXBZCp4ur/wDIWvxy+Vz1wrBpJwRgw0USuLG3aR3ZfzoleAxFSUPiV13pepZ/RnwyNYPpNj1jZ0JvplDeG3IUppWuQ+M15ut0XBWfnYzeHj4ZGZFkaTEsSbPGjKF9O32tdb2tXLQ1Nsp46Si4WgrLRtamj/RVKTBKtyVWTs35XUE+muvxNSpPRmH41BKrGXFrU8/ov/8Aq/8AeL/z0pEvjP8A+f8A1N3Vp4gUBw0BkJMbnmkxFxZM0MFxcLawmltz1soA3Nl51kTc53XgvqzbK1KkovjrL6IS8QxgQZiSuUb6M0Qc3FuT4iQi45XGfuqhO2lTvZL/AG+Z5k5OpK7/ANEXA+EmUpPOnY1XD4dTuNzqeV9XkPeJ8LCr6lTo9FuRhT6XlFDTiePIay2kmYZRlHZVT7KDkm2u72ubKAD5devk6q1ky2rW0yQ2K3DeHhg0jvaOxMkpPeHMKR7HIsNX7q2F2NuHw/Ru71k/YqUVu9itxniwYKoS0enVRW1k5K8oHs7ZY+enK19qWXxMteveyXkh90X6NFT9IxPalPaCn2fAn7XlsP5VSlwLMPh7PPPc11RNx2gCgMT0t4LiRio8bhVDuoAZdOVxexIuCGIOt9PlVOLvdHr4HE0XRlh67snsxPxnh/E8TJFM+GUdWeygZdLMrXa78yBz9nlzjJTb2NmGrYHDxnTU278bDHpjgsdioYYxhweysklmUFZbMCou+2vn61Kak1sZ/h1XC0KkpOT7lzXftuW+IcGmxfD1TEBIZkNxcjKAt1GYgm11O/j8q603EopYmGGxTlT60X9TPdI8PxAYS2KeMRR5QACC0huAtyN7b8tudQkpZdT0cHPBvE3op5n38B7JFiG4TBHh4w7SRqjgkAhGQ3IuwF728d6lrksjBGVKOOlOpKyTbXjc9dFuF4oYObCzxiMFGWM3BJMmctezHYkeFIKWWzGOr0HiVWpO+t35EfRDh2Mjjkws0QSIo+VwQTmfTQhttSdhSCklZnfiFfD1JxrU229LrwKfAYOJYRWw6YRGuxIlLALqALnW5Gnka5FSjokX4qeDxMlWlUa02sWugfDcZhpHjlhCxPdi91JziwFrNsRc7V2CknqVfFK2GrRjKnJ3Vla3AOi3C8ZhMU6GNTh5GJaS42AcrbtXBNwCCD/rSMXF8jmNr4fEUIyTeeKtY3Qq08cKAp8YnKQSuN1RiPUKSPzqM3aLJ0leaXMxLjIioLaLYZu6AgJLufdUZnJ5lmGjKlQw8LpX/F/Yxc3KeVFLhHD/AKQ6ysrNEC3Uxto076Z5JPC+mY7KoVAOVbZz6NWW/wAjLGnn0/it2NuKcQynIlpJHABIGhHJVHsxDkvtbnTvebWruLyx1kyVSpfqx2KnD8CpVpZXtFa8khv9YDyB36s/OTl2e9Zh8P0Tu9Zv2IRjpmlsVeMcVMhVQhtcdVDa5ue68oG7HTLHsBblYNtSUNFuZK9dydl5I0nRfoz1Z6+ftTHWx1yX8+befLlVcn3F+Hw2XrS3NTUDYZjinS8Q4kYdoHN2RQ9wFOfLtfe2bWoOdnY9Cj8PlVouqpLTgae9TPPC9ABoAoAoBdx3hKYqIxOWCmxupsbjbyI8jXJK6sXYevKhUU4pPxM1F+j4Er12KlljXZDcD0uWNh6AVWqfeelL4w0nkppN8TZxRhQFAsALADYAaC1Wnjtt6szvSjpaMG4VoHcFc2YEBb3YWuefZv8AGoSnldj0MH8PliYtxklbgaNGuAfEXqZ570dj1QBQBQHaAKAr4+PNG62vdSPmKjJXViUXaSZ86A+ksIxezWMtu8EVuxEDtmldWkJ2yhSdL1bSajG5W6cm/HjyHHFMX1Q6qMAyMMhC7ADQIv2F1v4m9/atkr1nHRayZCpNdmOxQwWCTI00zgRbu5/a35DxQ8hvJuexYNPD0Oj5ye/IiopK8tipxXiTyuqhDmv9VDvkJ2eQe1KeS7LzrYkoLQx16zk7R9DVdF+jQg+tl7Uzak75L72PMnm3/ZqkzRQw+RZpbmkqBrMd0s4/iFxEeDwoAkcAliAbXvYC+g0Ukkg1CUneyPVwWEpSoyxFfsrgZvjxxYxODTF5GZZFKOmzBpI730GoIHIb1XLNmVz0cKsO6FWVG+2z8GbDpfjcYjQphEvnJDPkLZNVAudQBqSSQdqtm5fxPIwNPDyzSrvbZd4oTjGOwuJhixTxypMcoKgAi5C6EBdiw3B0qOZp2ZreGw2IozqUU049576a8cxmFmQxlOqfRRlBYlbZgfW4tScpJ6Efh2Ew+IptTvdb93IqcT41xLBsk2I6tonNiigdnS+W9rg2vY3I0rjco6sto4XBYlOFK+ZcWNOnHF8Vh1jmgZBEbA3AJzNciw8LCpVJNK6M3w3DUK03TqXvyFOO4vxSOJcWxjERynJYXAa1s2l9bjY6X5VG8lqaqWGwFSo6Eb5tdTQ8Y6UiLApilXtShcinYMwvr5AA+tqm5aXMGHwDqYl0W9Fe/ghHiuIcVw8YxMrRNHoWjsLqGItewBG9tCbedQbmtWbadDA1p9DBNPgzn6R8YJsDh5V2dwwB5Xic2PpSo7xTO/CKbp4mcHwT+Y16Ycflw6wRw5Q82md+6oGUem7DU7AGpTk1axlwOEhWlOVS9o8FuytBiOKRTwrIyTxyMAzIlwi3ANyFW29+Y0NLzTJzjgZ0pOKcZLa/Ek43xzEyYs4PB5VZRd3YXtoDzBAABXkTc+VJSbdkcw+FoRodPiLtPZI5wXjmKjxYweMyMzi6OvPQkXsALHKRsCCOd6KTTsxiMLRnQ6ehdJbpm0FWHlBQEGOkCxuxNgqkk+AAJpa+hx6HzzAfVwdfnaPEEBuRVo2UBBbnplQW1XL5NfNXqZXdvVe5eqkYws1eL370R4SRMzNiQUGuY5SUYD9mpF9BYgqdWIynQPeNBZZZ6nal7FSwua8oar3PGP4hJPIoVSXv9VGNeqvrmbkZSNb7IPPb0llUdDzK9WUpZUte7uNj0Z6OLhxnazTHduS35L/qedVSlfY0UMOqer3H4qJqOmgPnfSTEDDcWhxEgPVlBqBf2XQ/K4Poapk7Tue9g6br4GVGHauUOmHSCCfE4Vo2ukTAs1jbV0Y2uLmwX86jOSbRf8PwdWnQqKa1ey8mXumnERJPhVaZ48JKgcstxmvfcWvoMmhGma9qlUeq7jP8OoZaVSSinUXBiLiX0OHE4dsNKzorq8jEkgWdTpoL6Ak28qg8qasb6CxNSjUVWKTa04cBx+kPi0Uj4UK18tpDodEfIynUcwDpvUqjV0ZPhGHqKNRtbq3miX9JXFoZcNCsbXLkSroReMrIt9Rpqdt67UkrEPg2HqQrybW115njpxxqGXAwpG9yxDDssLhAyNuOTaVyo1lJfC8NVp4uTktrr1LPSTjML8LVVe5cKi9ltWiZM/LS1vjXZyWQqwWGqRx2q2u/UWcVIn4RCYiWOHZRILHsnIQeWoGddRXHrDQ00L0fiE1PTNexXtwrqQ5lxBa2sYJvfmLlcvxvXOpYs/8AsFUsoxXc7IZ9OsKi8OwwiDdWHGXODmAZHtmuBbU2rtRWjoZfhc3LGTz9pp+pN0m45g5o8MJELxyEgSAlGiyFVc2y3O+2xtXZSi9yGEwuJpVKjg7SXDvuIpUhgxEH9H4iSRmcAry3GhsoBB1uLHxqOifVZvvVrUpvFQS032ZZ6RYSJOJyfSi6wyjMrpe/dUeBuAQQQPEV2SWe7K8LUqVMFFULOS4Oww4BhuHHGRrA87yLd1Y3KXAOhuoOxOu3neuxyt6GbFTxqw76RJRfDS59FFXHhBQFHjQBhYHumwbzUsA35XrjdjsVd2MDipC05iJZcjHUWBAfVbfcsQNdX2JDCq6lPPO+6XDmUJyUuRFiMUZSkSEta4iAW4a3ZDsgBIOUMFvew7Rte9T68E/5J7965HJ1Yzllg8r4d3j3jzgfAYVVTHiXSe2rKQPu5GFiBb4/kM16cn1Hlfdt7G6nKpCP7iU+f97jfPjot1ixC+X1b/I3X+VWJ1Vz+Z39iffF+qPS9JY10mSSA/1iHL8GF1oq8V2lY7+lk+w1LwGuGxSSLmR1YeKkEflVsZKWzKJRcXZqx5xmCjlXLJGrr4MAR+ddsmIVJQd4uxAOB4bKF+jxZRew6tbC9r2052HyplRZ+orXvnd/ElxHDYXQRvEjILWUqCotoLC2lGkyEas4SzRbTIRwPDZQv0eHKL2HVrYX35c7D5Uyon+oqt3zP1PcvB8O1i0ERIAAuimwGgG2wpZHI16sdFJ+oScIgawaCIhRlW6Kco8BpoPKlkcjWqq9pPXmeW4NhyADh4iFuFGRbLc3NtNLnWlkdVeqm2pPXmem4RhyoQwRFVuQpRbAnewtpejSCrVbt5nd8yXDYKOMFY40QHUhVABNragCisiE5zm7ybbK0fAsMrZ1w8Qbe4Rb3+VcyoseJrNZXJ28S7NArgqyhlO4IuD6g10qTcXdOxXPCYMnV9THk3y5Fygnc2tallsTVaopZlJ38Tzg+DwRHNFBGh8VUA/MClkdqV6tRWlJvzJsZgI5RlljV18GUEfnSye5CFSdN3i7HnBcOiiBEUSIDvlUC/raiSR2pVnU7bb8S3XSAUBX4hhhLE8bbOrKfRgR/rQ7GWV3PlnEnYKyy3ExJBflIijIyMoOt2ABvbs3I5VdRgtZIy159DeL1uMuERHDEHEEwTNs0htEQbWCTC6qfFJF5AAaXqM4qe3sKVDKs3E0zzXsJolYnY6I58LG5R/g/wAKzTp37SuXxqSie42VTZJ3jPJJBa/oG0P3ap6Oz6smvkWqsn2kXGnmUWdFcfZNj8m0/Ou56q0av+cyVobp2Fz4HCO1xmw8p5qTGx+XZb86hek3bsv0LlVqpW7S9ScLjYdmTEp4N2JLeo7J+NqsXSx21RG9Ge94v1RNhekMTNkkzQye5KMt/Q90/A1ONeOz0fM5PDTSvHVchuDVqM52ugKA41AYhlxScSwvXYgsJTPaJLiNERDkBHtNqCSRuK0LI6UrLaxRaSmrsv8ATqLEmF3in6qKON3bLfrHZRdVDeyviRUaDjmSaJVb2uiTEYbET4CBYZSsjLCXfMQ2QqpezWJzEVFOMZu4abirC58IcHjcLHDPM4mLiSORy/ZVb5xfukH+XrVianCTa2ItZZJI0uO4vHE4R81yAbgXAzNlF/U6VQotrQtckiCLpFCyq3aGZ1jsV1BZVYE22WzpryzCuuDCmgbpFF2iqu+V+rbKvdcyGIKbkalht4MpNgRTIxmRw9I4bv3uwrM+g7IR3jO5ue1Gw0vsL2uKZGM6JcNxuN5FjXNdlzKbAArdgGFzcg5CRYHSx2NHFpBSTdhpUSQUBw0B8943Cgx0jSxl4uwXA27UeUE+Njf5jx1qnVnR6y2M1RKUrS2Q2iwUyJfCSriICP1MuungrflZtq0xq06mr9UFGcdYO67hYhgjOUGbh7ndCM+Gb7jApbzXL61Y4N6rUksQtpqwxikxKr+qixMXjh3FiP8AcyEqPRXFVSjF6MsSi1oww3FcNmCdY+FkOgRs0WvlHKOrP3c1VujxQy2GskMltVWZT4WV/wALdhvmoqqUHs9Tqco7FeGwOWKRo2/duLX9FbRvVDaqcln1W1+dxaq+btq/syeefMpTEwhl5kDMPUqe0PUX9aOb2qRuu9FkNHelKzIIcDJGM+DlDx/uXa6eiPuh8jcV1JpXpvTu/NibnGWlVWfet/TYYcM4sspKEGOVe9G/eHmOTDzFXQqKWmzKqlFw13XeMqtKgoDHcdxsX9I4A9alk+kBjmWykxgANrpr41fCL6OWhTJrOhj0wxkf0GcdYl3hfJ2h2uye7rr8KhSi86JVGsrIcNx+CDARyM6tkijGVWBYuUFlsNiSD8j4V105SqNHFNRhcX8DxMcci4jEyK+KxTiMKhDCBTcqgsdALanx+ZnNNrLFaIjFpO73Yx6Q46KKYM0PWOI9TcXSMlrldDrYOSRbQb3IBrgm1uTlJJ7CuVcIFyjDsdOrK5jaN2Zo2y2BIa+HJLKL6A+0TUlm7yLylxTCCLRMBJLJmYuQvWQYosLmxBdnuVBtcC19AK5r3nW0uBVjxEEhhVontLmZV6w6fSHfMQpAJ7zk20A1F7VK0lfXY51WzS4Xg0Ubh0zAgWAzHKFuzAW8AXaw5aDYAVTnbRYopDKuEgoAoDHdIcUsWJIcWR0Vi3ukFkzHQ9m2jb2uDYrnFTUM0bexQ6ijPLLZlRuGvG2fDSGNrXK37BHIjcZfM3X7Q2GF4eUXem/ISpNaxZOvSd1+rxeHuDzAFmHoeyw8wa5HFODtU0I9JbtIkw+AwMxzYeVoZPsMVPxU8vSt0MUpLdM50VOWsXZlifB41VKnqsXHzWRQGI/yn43qzNTlyFq0NtRXA0CNlR5uHye4ReA/ca6Aea5PWuuDa01JLEK9p6Mavi8Qq2nw6YmI/tIO0CPEwsc34Gf0qpxi/Eu0lqS8PxUcgJw04OXvRuSQp8De0kR8jt7tVSos5a2x6l0fYwyna1ssh8jor+hs3pWd0tbrR8vr3lsa7Syy9/udmVZ8qyfVzLfqpV8RvlvrfxRv+tJdZ5Z6S4Mupzy9aGseK/PmX+E4xmzJKAJY7B7bMD3XX7LWPoQRyq6nNvR7ldWKWsdn+WGBq0rFL9GMGSWOFhJJJJMa3JJuSdPGpqpPvIdHHuJJ+AYVwivh4mCDKgKAhF8F00GgrinJbM7ki+B4Xo1gwCowsNiQSMi2JW4BOm4zN8zXelne9znRx2sdg6N4RGDphYVZTcEIoII2INqOpN6NhQitkWsVw2KRld41Zl0BI2Fw1vS4Bt4geFRTaViTimeZOFQtmvEvabO2m7gZcx87aXpdjKjyODwXv1S3zF/LMTcm2176+tM0jmVHYuEwqABEoAy202yNmW3hY6ijk2dyovVw6FAFAFAJuknBvpCAqcsqao3geYPkf+/CpRlYz16PSLmYbD4uTDt1bARkG/VSX6q59qNl7UJOuq3Q/ZFXNRnuZaeIlTeWQ7h4zE1klAjza5JsuRvEpKAYnHmRc+NUyou3eblVpz0lodxXAsO1jdoCdQT3PKxJKfJx6Vinhot6aMPDp6xPa4XHwaowmT11+RsT82qFq8Nncj+5Hme4+ksT/VYqLKeauun8t/UD1qcMXZ9bQZ4S0mrEqcJQfWYSdoSeV80TH5kE/E+lbo4hSXW1IPDvemytxEjMDjsOVYaLioCQV+8vaUeWx92rFFPsPyOdNKGlReZOJJo47m2MwxGrKoMgH241Fn8ygB+wd6rcU9HuXKzV1qdzqVEkbdbAbFtbui8mDDVsttG3FiDf2KKkNMstvkcUpQeaIzw9xKmY3cXjJ99GUyI3+Aj1LVXC+bXf5mp2cdNhyK0FQUAUAUAUAUAUAUAUAUAUAUAUAUBR4nwuKdcsqBvA7MvoRqK6m1sVzpxmrSRkcd0Qniv9Hkzod43y6+oIyN8QKsjUMMsLOGtN+QjTESYdrFZcM32O4fMxPdW+DAVZdPfUrVaVN2asM8BxtgeyEbzgbqpPUwP2Hb0Bqt0ocNDZDGt72fzG8fFIsR9W6pKR7Dr1c6n+BiAT5qw9KpqUH/JXL81Kpps+ZWHBQGJwk7RvuY3vt5qRmt/ErDzrJ0FnemyMsPKOsdPkeo+NyQnJioygOmdRmjb1Xb8BB8q4q0oPrq3Mj0vCoidMLl+uwbquY6oDeGXy+w3kbeA51vhXjNWlrzIuk116L8jyq5y2IwylJlP18HvHmQNBn030DgWaxysk2suj2JRnnWm5f6OyiQJY3yg237pAy7627TW+yRWXI1MspS6rTNDVpMKAKAKAKAKAKAKAKAKAKAKAKAKAKAKAinw6uMrqGU7hgCD8DQjKKe6MvxnonhDrm6gnaxBU/dP8hapqbMdXCUnrsZjGcPmTskCeNRpnR9B9nMA6/cNqti7cbGZwqQ21R5g40RlUNmUH9XMcyofFJdHQ/wAvGuyjTl2vVE6eMlB6eg4h6QgsIimYNoVkeMj7spIWT0YXPvVTKiratNGt4qE9GrP2K4zKzPhY5VN8skTBWQ38QHJsdbXvfkay/prP9qS8CDzQeaK+X3LI4zGHSYZkkTsyIVa4S9mUtaxA3W+oItsezqpKVsrs/oJVYSamtJLluNOj+Lj69gjoVIY6MDuVk/zSP8rcqhGMst2i9Sjm6rNQDQtC9cuDtdAUAUAUAUAUAUAUAUAUAUAUAUBwmgFWK4iCbLmPkgF/ix7K+m/pUHUWyO5G9W7IXNjMt7RxoTuZGZi3qQNfia5as9kc/YjxuRjir8pIR/D/APwa50dbvOurQXBlLiOEE+rgMfeCyA/iXD/zNdyV1xK5rCz3j7P7iXE4JobhSjodTGZFuf7NwCT5rZvCu3r/AIirosPDsvTx+6IMDjYiCpjzC/YTJmkT/dvY3Uc0a+nxrk5VHvFe6+hOgqD7Luu7R/YuTSRtleI2fL2gkllkVtLd4kbd0jTY8jWOrNrTLry2sXPAK+eDshlhOHo9808ZN7AYiJWzaA/Za9/P+daaWISWkrMhVwk277lr+h5o9UQgeOGxDL/6cl0/OtHTN72Zm6KceHo38mef6Xni70+XyxUBUf3sfYp0lN7qw6SUd36jLD9IJLXfDFl9/Dusq/IWYfKpKMZdlliqvivTUuYPpDhpDlWZQ3uvdW/C1jXHCSJqrF8RoDUSw7QBQBQBQBQBQBQBQBQEOJxKoMzGw29TyAG5PkKHG7CPG4mZxclIE5GUi/xW+voSKJNlTlJ8hXIcKdJOJR+itFb5OHt86moVOC9itxTfWkeo48B7PEAPSaNf5AVx06nMKFN/yLC8Gjk/V4tn/tkb8ihqLjJcWd6FcJFefoq+4Kt/FBAf8QyNXL1FtI48O+D9irLgcRHfa32ZMRGP8eaKu56i7mRdKa7n5ijH4QsA7CRLe0EidCeV5Iso+Nia7+pUe1GxROk5O7TTKGHxBJ17ViSb5WzMbXOV9yeeuunhXL0qurevNFtGvOn1YSf38hzw/iHVoFJy8rM7xnTs6CRWgOoPMVxYaLWmvnc0/q6sbKST07rP88ximMVe1+rHIsrRg/20JaI/hql4S3Z9tC5Y+D0mmvdfnmMoOJyZbhi6+OVZUP34jmA82SoONWHH1+6LoujU2t5fZkKwYaUlhAAw3kwr9oHzCEMPiDXM7Xaj6Fc8HDhp7HJcB1nZTExzAfs8VGGb8Vg4+VWU6/8Axl6meeFqJX38dfcqHBSwbRYiC3PDv1sXqYn1Aq9V3/JXKLSjumvDVFrBdIJ9lkgxP2bmGb8L9kn0rqnSls7Eo1pcn8xkvSiJTadJcOf61DlPo4uv51LopcNSxVVxuhxhsUkgzI6svipBHzFQaa3LVJPYlvQ6doAoAoAvQCvi/Gkh03c7C4AH8R5D0BPlUZSUVdnYxlJ2Rl5cQ8zFpDMRyWLNGBrsH73hezrc8haqZYylTV21cs/TZ3q9iEYDDg3/AKPDHxcRu3zfEE1X/wDKwf8AIn+ip8Wvf7EvVwc8CB6YWFv8sjVKONUtpHf0UHs16/0QSpgPbjjjP9ZCYvz6n/mq5Yt/8mRfw5vZX8LP6nlejGDm1iCN5xSXt/jc/wCCrY4ur3pmWeCyvVW9jz/QE0X6nFTx+Clrj5EoT8ENT/VLacCl0JrZs9njPEsP33ilH2xla3kCEY/AGu58PLjYjnqx5lebpGjS5sVhmRrDJZe6T7RvlY23FjuPS0JYVzeaEr8vqWxxSirSj5/QqcVlimYPDISQQAkhuz5iQLlrMe1YnX2zbRa7Ojkg80bsptCtVW1voaD/AMNTxIAjMdBfq3FmPMmGSy/+p8Kzqll7LaZbOgr9V2FEuHMTaqqMdLqWw0jHyvaJ/u5qs6SvHezRU6U1wv4aEcnZa7dl+XWxtFJ8JodG9WW1dWJp7TTRS4osPjJLBpAWA2eRBMq+mIhs6/EVYqcJ6xsy2FatT7MvXUtQcUzj2nUeBXExjzIJE6/E1TUwqe/uaaePa1lHzj+fQv4DiYOkT38opA3zhlyuPRSaodCUey2vc0wxFGrxV+asyzLiI5jkljilb3WBjm+CSAH5GoNzXaSfzE8NTlq/v7oi+gIukWIlw5/dyjNH8n0/OiqxWzcXzM7wkkuq9PUpz8EkU5/o6Mf3uEkMT+uXuk1pjXqrmZ3TlH+Ppocg4zNGcq4rX93jIyjf3q6fMVJYilLSSsFUa4+o3j6TMovPhpEX95HaWO3jmTUfKrFBS7MrlvS27SGvDuNYef8AVTI/kD2vip1HyrjhKO6LIzjLZl69QuSE3FOLWJSM6gXd98l7gBR7Tkg2G3ZO5FjGWZrqBtR1kJoMKO07XZ9NyTdm0Vb7/wDUVk/SxqTtNt2JqrKMMy0b2NLhuGxqoGUGw1J5nmfidaseBoN3yoipyStckPD4z7AqL+H4Z/wRLpJ95DJwiM8iPQn/AFqiXwnDPZWJqvNFd+DEdyQjyP8A0tVEvhTj/im0TWI/5IU43o3m1aCN/MABvmLN+dVSoY2n3S+ZfDFLg2iicJJFpHNiIvssesT8En/7VxfEKlN2qRaLc0Z7pP2ft9ioZcRcNJHFKBeyo3V2I9oqRlY87X/0tdDGU6ru2vA66NHmvHUrT8RhJEfahudRKuUDQksyjsHwUBefhXoUXBa3aZgrfD5S1ik1y19ivDwhJnKxr2FutwbZiFue0AynKLDNYAljWini6ylo7ox1sDk0e/o+RYTB4nDaxTuijk/c/EpeL8WWr1iqUtJqxlcJw2Ywi6XYhFticOskZ0zLsfiMyN6C1WKlCetOR1Ymce2ifDYzh0osjthSfZHZTXxQ5oT8RUJUZLdXLo4inLc9SdGHH1kLI/g0TGF7fDNG3wCCssqML3V0yXQwe2gmx+FKm86AEa5p06ph6YiM9WT/ABP8K7F14dl3IOhLda/MjxKGwLlrHY4hBKh/hxCWe3peurFRWlSLRnlTX8l+eJIk8oW3baPmFK4mG3mjWkjHrc1alSqLqyTJQdSm7wk15ljAcYJ0TtDmIHzfD6NMCR921RnQe3+jTHGzXbin4aMvYTiyXsCobmEYwSX8OqkJjJ+/WV4a2sdPB/Q0wxlGejdnzX1GcnEQQElyEH2cQnVk+SsbxsfQ1B9ItNH46FrowmtvTVehC/CoFOZeuwrH2kJyH5XW3yqGaK3TiZ3hF/B+mnsVcZwOSTtFcPix71url+DqR+ZrRCtVS6ksxnnRnHdX+fqVBnTs5uIxfYGWRR/CzC5FWfq/+VPUhdrvLqRZSEYC6/Wyjlnfur5qAuUHxiB51OTSWmyLZXnNR9Rrw6G5QHxzt56kKfnGp+9VdDs37zRXV2kPxVhE7QBQHKAX8U4osWg7TnZR56C9vHlzPIGq51FDcRTk7IVx4c5jLMQ0ngdUhB2uBu2uijx56sczg6j6617uC/stuqcdH58X/QuxLBnCRL2iLi50C7mSQ7KvgBvpbS14v4TQmtdPmVRxtRPQpzyIzNECXW12NrLa3PXQ66c9RtevPlgq9N2oyujfDExVpSVm9vuVMPw2NTniaSI7BontqLHW9wfTzqP6qtR6tWP58jRGsqi0akuf33GMPEsWntRYkfaHUzfiHYPzrbTx9Odlf10IyoUZcHHw1R1uJ4Qt9dHJhJD7TKUDekidlh5tetSnB67GSfw5yV6dn/139Ds/RhZFzxNHKp5iyn4PGMpP8SVphWqx2d0eZVwbTs1rz0FD8NmwxzI0sPmblPi8d1P3gtaFioy0qRMrpTp7aDDC9K8VGLyosqc2FrfjS6fC1SVOlPWDJLE1I76k0GO4dKSQGwrndkJQE/aydhvvioyozXNGmOLg9z3N0YZhnheKYcm/VSeokjBjJ/sx61llRpvdWZZ0dOWq0FPEsIw/2iM28cRHmHwxMRNvvFPSuRjWp/45XXMhKg+DuQPEcgOZxHyzZcTB8H7yD0Ymu/q7aVYW5oonT4SRzCvKg+qzW5/Rn6xD64eSz1bGVGp2ZepCMJR1g2vAmwPF7GyZM2xELmGQHzgcdWzeimkqDXA0RxlaOk0pfP7jKLjKZrPlV/CRWglH31zIx9QtZZYaP5oaYY+i9JNx8dV7jmDiL20M9uX1Ql+TxkqR8b1Do6i0Un6GlKnLVWfnYoQSX62Q+05/DopHwkD/ADq+q7RMVDrVb8x9wUWuDuoQX8urQf5g1SgrQRbN3kxtUjgUBwmgE/E+KkHq4e098pI1sfAci35Lu3IGmpVy6LViMXJ6bd5ThhEQMjt29cz75TbUJfvPYasdBbkBlFMIuUr8e/6IslOMI24fPxKGJxDyt1cajTWzdyIc3lJ3bfQ+d/aFbqdJQ1ZilOU3+e5RxWJABhgJObWSRt5DzZjyUX0Gu/MkK1dSo5PLEsjFQWaSu3su/wAeS7irFESVghF3c6k8zzZvIanfTzYkidOCgr/jKqtSSeVO83u+4+gcPwCxRLENQBrf2idWJ8yST8ajNKW5fTjkikiviuBRNsMp+z/8bVgq/DaE9lZmqGJnHmKcRwGZQQjB1O6nn6qeyaxSwNelrSl5GmOKpyfXQgm4WsbXySYd/ehYpf7uqEeQAqCxlWk7VImuNTOrXUl3P8uXcNxnGR7PFiV8HHVS/i7h+dbaWOhLZ+uhVPDUpLVOPhqvuen4rgXb/wAxDJhJT7RDJf0kTQjzNbFOL12MU/hblrC0vB6+h3EdGesXPDJHMp2JsD/eR6E/xKavhWqR7LueXVwTTt89GJpeHywHMOthPvalP7yO/wCair1ioy0nEyOlOnrqhjg+lGKjF3CzJ7wsf8aXA+IvU1TpVOyyaxVSO+pOmO4fM2Zo2w8p3kjJQn1eO1/vC1QlRmuZqhjYPRnqbo0XGaGaLED7YCv/AHsWl/4kNZalCm+0rF1qU/6FXEcJIotiInyj98gmjHpNGC6j1VKiqdWnrSn5MjKg+Dv4lSPDgpeNnWP7DLiMOPuMTk/Feu/q5x0qw80USpNbohTC8wuGbzWWSO/qji4Ppp4VYq+Ga7Vil0omoTWAH31kb8ciTD/Oaz1+yjfgt0x/wJrtMfCRl/DJIf5MK1NWSOp3kxvUSQUAm4tjyT1Ud73AYrvci4VTyYjUn2V18Kqqzy7bhRzO3DiyooSFbnc9m67tr3I+YW+7bsTzJFUwpuTsvX84E51FBW9vqKzK87HKQiJ3pP2cIGtl5M+22g0N9jW6NONNGOUnN6/0VMTiwV6mAZIh2iW7z/bkO/LQeWlrXjrqTcnoTSUdLXb4fV/YqF7ERxqWZjYD2mYX+VtfJBfnepwppK72+ZCpU6N2Ws2bTo5wQYdSzWaVu83IDkq/ZH570lK52jRyavdjqomgKA5auA8yRgixAI8CNK44qSswm1sxVi+jsLagFD9nb5HSsNX4bRnqlZmmGKqR5ifE8AnQEIQ6nddNfVW7JrG8FiKX+N3NMcVSn2lZiB8Asb3CSYeT3oWKX9UPZI8haorF1IO1SLNannW6kuev9l/C8axae1FiR4N9TN8+4fnW2njIT0uUTw1J7px90dk4jgXYdfG+EmOxdShPpImhHm1aVKLMNX4W5aws/wDq9fQ94jo4zDPFIkynYtufSWPc+bLWmFepHZnl1cDJO3z0YolwckJzWkit7feT+8j/AJFRWhYqMtJoxypTpvu+QxwXSbEoLkrMg56Gw/iXb71S6OlPssnHFVIcyweIYDENmlhMUn7xLhh6SR2b51GVCpHbVGqn8Qi9HoTDo8j9qPHBlPOSOCRvi5UE/HWs0qUb9aBpVSlLWyJEW0eHH2UH4kjH+lZ6/A7g1t4fYZ9FGuMQf/uJB8iBWypw8CuD60vEe1WWlPiOJKLZSAxvYnZQNSzfZUa+eg51XOeVC19BJmWJcxDEnsqvttm7RH8b99zplGnK9VRg5slOSpxshUWMoaaWTJANDIPb5ZIR4cs3PUDc1tSjTRku5PX85IrYzFGQBAvVxIbLGBfL/EPbk17uoW+tycrUybkyavfLDf2X9/IpqzSMscSlmbUAHU7dot4bEvfkMuyst0YKO/p9yqdVQeSlrJ7v7cvmbbo9wBcOMzWaUizNbQD3UHJR+f5CMpNk6NBQV3uOqiaDtAFAFAFAFActQHiaFWFmUMPAi4qMoxlujqbWwmxnRiF+7dD5aj5H/S1YKnw6lLWOjNVPGVIb6ibFcAxEYIW0ie7oQfVG0/nWWWExFLsO6NUcVRm9VZiH6Ksb3VZMNJzMLFfnG2hHkLCixkoaTjY13zrdSXP7jLDcbxS7mHFDbX6me3+U+gJrZTxUJ8TNUwtF7px94hJjsBI9pkfCzf1imNvUSLofVr1oU14GCr8JzK8Unzi/oSYjo25GeKRJlOxYXv6Sx6t6stq0QrTjszyauAknp77ipuFSX1gm+4EkX8QYD4WrQsY+KMcsLNPZmlJ/2f8Asf8Alrzq/A9rCfQv9Dx2J/8AiZv89bau68CuC1l4j5mtVLdiwR4icPdjYKBmJO2UdpQfLQyEb2yjnWfWT8fYmrJXYnxLLIWeW4iHYK+3Ib5upXzJF5SOYy3shrXFKmvz1Msnmf56CvHY5pGDuQoXRFU9mNduxtryMmh1suUdoQ1k/wA1EU5XS0XF8iDB4WTEP1UajTQ3HYjX7Wnr2La63G6LcoqKuymVTN+1RWnF/nyN5wXgyYdSF7Ttq7nvOfPy8qrcmy+lRVNcxpXC44aASjjhCqSuY5bsFBFjYkgX8h8zU8hR03I4ONtnN4zlBYaXzadXb1uWbTy8q7k5nOmd9jrcbJUERncDXYXvfb+E29RTJzOus7XSJG4uQqExNdlzG2ynXQ6bC2p5XG964oa7nZVbLVEM/GXGRlTstGH2uRdXYC9/IC1ue40rqguLOOq7qyPUvHbXAjN7sATtpa3re+3gDRU+Zx19Njo4yxsBGQSQCTsPrBGfhbUGuOHM70relhyKgXnaAhxGGRxZ1DDwIBqE4RmrSR2MnHZiLHdEYm1QmM/NfkdfzrDU+HU5ax0NlPHVI6S1QlxfAcVGpUASx+7oy/GNh/IGszw+Io9l3RrhiaE3ro/T3EaRpGxKdbhpOZhYgX+1E5sfS4FI4uUdJqxpac1uprnv6rUZJxrGW0nwcv2pY3V/iFFvletSxkH/ACRneFo8YyXhqhshuML6Qf8AJWitvE8TCPT/ANRp0R7k/wDxM/8A7prZU4eByC1fiWeMzXtHya5e25jW1wP4iVT75rNJonxsJeIyksIg1jrJI49gCzE/DQgePU7jNU6Mf5shVlwQl4jiRoAtgAFRN8qm1hpckm4JOpYkWvcZJazZBR3Xq+7l4nng3CZMU1wSsYPak9OSci24zbLyvqXuuoIolOWI6sNII+gcPwEcKCONQqj8z4k8z51U23uaoQjBWiWq4TCgA0By1DlgtQ6FqA4yAgggEHcHnQ5Y6FoLHlowSCQLjY21HpQWPVqHTtAFAFAFAcIoCDF4KOQWkRWHmNvQ8qrnShPtInCpKHZdhLN0Ow5NwZF8gwt+YJ/Ossvh9Ju+prj8QqpW0FmHPZwfpH+RiFX1v4nm4Lb/ANRz0U7uI/4qf/3DWqpw8CUd2DnNK5PJgPgqow/OW/3FrJLZc2WR4mbw7l4kc2vNnnfwIikWOOP+AM+a3PLbQbap6dVGa9ouZQ4ThvpM6q5IDlifGwUMRfkTmsT5t71Tj1Y3RXW7So8N3zPpWHhVFCqoCgWAGwFVbmpJJWRLQ6FAFAFAFAFAFAFAFAFAFAFAFAFAFAFAFAFAf//Z">
            <a:extLst>
              <a:ext uri="{FF2B5EF4-FFF2-40B4-BE49-F238E27FC236}">
                <a16:creationId xmlns:a16="http://schemas.microsoft.com/office/drawing/2014/main" id="{E81407CE-804C-F940-ABBD-2F46B6578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4" y="300673"/>
            <a:ext cx="23876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68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C1BE96B9-0CA8-A74C-A2D2-52AE5D0EF878}"/>
              </a:ext>
            </a:extLst>
          </p:cNvPr>
          <p:cNvPicPr>
            <a:picLocks noGrp="1" noChangeAspect="1"/>
          </p:cNvPicPr>
          <p:nvPr>
            <p:ph idx="1"/>
          </p:nvPr>
        </p:nvPicPr>
        <p:blipFill rotWithShape="1">
          <a:blip r:embed="rId2"/>
          <a:srcRect l="14164" t="10188" r="16058" b="18907"/>
          <a:stretch/>
        </p:blipFill>
        <p:spPr>
          <a:xfrm>
            <a:off x="981116" y="1536750"/>
            <a:ext cx="4919182" cy="4461278"/>
          </a:xfrm>
          <a:prstGeom prst="rect">
            <a:avLst/>
          </a:prstGeom>
        </p:spPr>
      </p:pic>
      <p:sp>
        <p:nvSpPr>
          <p:cNvPr id="5" name="Tekstfelt 4">
            <a:extLst>
              <a:ext uri="{FF2B5EF4-FFF2-40B4-BE49-F238E27FC236}">
                <a16:creationId xmlns:a16="http://schemas.microsoft.com/office/drawing/2014/main" id="{448AEA09-A42A-D146-86FB-774C40985BC1}"/>
              </a:ext>
            </a:extLst>
          </p:cNvPr>
          <p:cNvSpPr txBox="1"/>
          <p:nvPr/>
        </p:nvSpPr>
        <p:spPr>
          <a:xfrm>
            <a:off x="6291703" y="1211778"/>
            <a:ext cx="5629506" cy="4987854"/>
          </a:xfrm>
          <a:prstGeom prst="rect">
            <a:avLst/>
          </a:prstGeom>
        </p:spPr>
        <p:txBody>
          <a:bodyPr vert="horz" lIns="91440" tIns="45720" rIns="91440" bIns="45720" rtlCol="0" anchor="ctr">
            <a:normAutofit/>
          </a:bodyPr>
          <a:lstStyle/>
          <a:p>
            <a:pPr marL="114300" indent="-342900" defTabSz="914400">
              <a:lnSpc>
                <a:spcPct val="120000"/>
              </a:lnSpc>
              <a:spcBef>
                <a:spcPts val="1000"/>
              </a:spcBef>
              <a:spcAft>
                <a:spcPts val="600"/>
              </a:spcAft>
              <a:buClr>
                <a:schemeClr val="accent2"/>
              </a:buClr>
              <a:buFont typeface="+mj-lt"/>
              <a:buAutoNum type="arabicPeriod"/>
            </a:pPr>
            <a:r>
              <a:rPr lang="da-DK" sz="1700" dirty="0">
                <a:solidFill>
                  <a:schemeClr val="bg1"/>
                </a:solidFill>
                <a:latin typeface="Calibri Light" panose="020F0302020204030204" pitchFamily="34" charset="0"/>
                <a:cs typeface="Calibri Light" panose="020F0302020204030204" pitchFamily="34" charset="0"/>
              </a:rPr>
              <a:t>Digital dannelse er ikke en særlig form for dannelse, men knytter som begreb den almene dannelse til en række IT-kompetencer og studiekompetencer. </a:t>
            </a:r>
          </a:p>
          <a:p>
            <a:pPr marL="114300" indent="-342900" defTabSz="914400">
              <a:lnSpc>
                <a:spcPct val="120000"/>
              </a:lnSpc>
              <a:spcBef>
                <a:spcPts val="1000"/>
              </a:spcBef>
              <a:spcAft>
                <a:spcPts val="600"/>
              </a:spcAft>
              <a:buClr>
                <a:schemeClr val="accent2"/>
              </a:buClr>
              <a:buFont typeface="+mj-lt"/>
              <a:buAutoNum type="arabicPeriod"/>
            </a:pPr>
            <a:r>
              <a:rPr lang="da-DK" sz="1700" dirty="0">
                <a:solidFill>
                  <a:schemeClr val="bg1"/>
                </a:solidFill>
                <a:latin typeface="Calibri Light" panose="020F0302020204030204" pitchFamily="34" charset="0"/>
                <a:cs typeface="Calibri Light" panose="020F0302020204030204" pitchFamily="34" charset="0"/>
              </a:rPr>
              <a:t>Den digitale del af en dannelse skal således bidrage til, at eleverne bliver kompetente og reflekterede borgere i et digitaliseret samfund, hvor man skal være i stand til at søge information, forholde sig kritisk til denne, og hvor man skal kunne kommunikere og interagere hensigtsmæssigt i digitale medier.  </a:t>
            </a:r>
          </a:p>
          <a:p>
            <a:pPr marL="114300" indent="-342900" defTabSz="914400">
              <a:lnSpc>
                <a:spcPct val="120000"/>
              </a:lnSpc>
              <a:spcBef>
                <a:spcPts val="1000"/>
              </a:spcBef>
              <a:spcAft>
                <a:spcPts val="600"/>
              </a:spcAft>
              <a:buClr>
                <a:schemeClr val="accent2"/>
              </a:buClr>
              <a:buFont typeface="+mj-lt"/>
              <a:buAutoNum type="arabicPeriod"/>
            </a:pPr>
            <a:r>
              <a:rPr lang="da-DK" sz="1700" dirty="0">
                <a:solidFill>
                  <a:schemeClr val="bg1"/>
                </a:solidFill>
                <a:latin typeface="Calibri Light" panose="020F0302020204030204" pitchFamily="34" charset="0"/>
                <a:cs typeface="Calibri Light" panose="020F0302020204030204" pitchFamily="34" charset="0"/>
              </a:rPr>
              <a:t>Nogle mål med elevernes arbejde med ”det digitale” ligger længere fra ”faget” og er derfor også vanskeligere at tydeliggøre som et fagligt læringsmål. Dette kræver i stigende grad en personlig involvering af eleven.</a:t>
            </a:r>
          </a:p>
        </p:txBody>
      </p:sp>
      <p:sp>
        <p:nvSpPr>
          <p:cNvPr id="6" name="Opad-nedadgående pil 5">
            <a:extLst>
              <a:ext uri="{FF2B5EF4-FFF2-40B4-BE49-F238E27FC236}">
                <a16:creationId xmlns:a16="http://schemas.microsoft.com/office/drawing/2014/main" id="{BF5330C3-4BCE-FF4A-B179-0679CD41E8E8}"/>
              </a:ext>
            </a:extLst>
          </p:cNvPr>
          <p:cNvSpPr/>
          <p:nvPr/>
        </p:nvSpPr>
        <p:spPr>
          <a:xfrm rot="1654843">
            <a:off x="1795279" y="1986154"/>
            <a:ext cx="315996" cy="2885692"/>
          </a:xfrm>
          <a:prstGeom prst="upDownArrow">
            <a:avLst/>
          </a:prstGeom>
          <a:solidFill>
            <a:schemeClr val="tx1">
              <a:lumMod val="6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dirty="0">
              <a:solidFill>
                <a:schemeClr val="bg1"/>
              </a:solidFill>
            </a:endParaRPr>
          </a:p>
        </p:txBody>
      </p:sp>
      <p:sp>
        <p:nvSpPr>
          <p:cNvPr id="2" name="Tekstfelt 1">
            <a:extLst>
              <a:ext uri="{FF2B5EF4-FFF2-40B4-BE49-F238E27FC236}">
                <a16:creationId xmlns:a16="http://schemas.microsoft.com/office/drawing/2014/main" id="{83C88A40-FF09-C94A-B259-203EC5CCB9E5}"/>
              </a:ext>
            </a:extLst>
          </p:cNvPr>
          <p:cNvSpPr txBox="1"/>
          <p:nvPr/>
        </p:nvSpPr>
        <p:spPr>
          <a:xfrm>
            <a:off x="1656830" y="698262"/>
            <a:ext cx="6497291" cy="523220"/>
          </a:xfrm>
          <a:prstGeom prst="rect">
            <a:avLst/>
          </a:prstGeom>
          <a:noFill/>
        </p:spPr>
        <p:txBody>
          <a:bodyPr wrap="none" rtlCol="0">
            <a:spAutoFit/>
          </a:bodyPr>
          <a:lstStyle/>
          <a:p>
            <a:r>
              <a:rPr lang="da-DK" sz="2800" b="1" dirty="0">
                <a:solidFill>
                  <a:schemeClr val="bg1"/>
                </a:solidFill>
              </a:rPr>
              <a:t>Digital dannelse eller kompetencer?</a:t>
            </a:r>
          </a:p>
        </p:txBody>
      </p:sp>
    </p:spTree>
    <p:extLst>
      <p:ext uri="{BB962C8B-B14F-4D97-AF65-F5344CB8AC3E}">
        <p14:creationId xmlns:p14="http://schemas.microsoft.com/office/powerpoint/2010/main" val="39917954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B8253D6-D6C7-BC41-A32E-FBA94DFB65CA}"/>
              </a:ext>
            </a:extLst>
          </p:cNvPr>
          <p:cNvSpPr>
            <a:spLocks noGrp="1"/>
          </p:cNvSpPr>
          <p:nvPr>
            <p:ph idx="1"/>
          </p:nvPr>
        </p:nvSpPr>
        <p:spPr>
          <a:xfrm>
            <a:off x="2592925" y="1444752"/>
            <a:ext cx="8319466" cy="3968496"/>
          </a:xfrm>
        </p:spPr>
        <p:txBody>
          <a:bodyPr anchor="ctr">
            <a:normAutofit/>
          </a:bodyPr>
          <a:lstStyle/>
          <a:p>
            <a:pPr marL="0" indent="0">
              <a:buNone/>
            </a:pPr>
            <a:r>
              <a:rPr lang="da-DK" sz="2400" dirty="0">
                <a:solidFill>
                  <a:srgbClr val="404040"/>
                </a:solidFill>
              </a:rPr>
              <a:t>§29 </a:t>
            </a:r>
            <a:r>
              <a:rPr lang="da-DK" sz="2400" dirty="0" err="1">
                <a:solidFill>
                  <a:srgbClr val="404040"/>
                </a:solidFill>
              </a:rPr>
              <a:t>stk</a:t>
            </a:r>
            <a:r>
              <a:rPr lang="da-DK" sz="2400" dirty="0">
                <a:solidFill>
                  <a:srgbClr val="404040"/>
                </a:solidFill>
              </a:rPr>
              <a:t> 6: Eleverne skal opnå </a:t>
            </a:r>
            <a:r>
              <a:rPr lang="da-DK" sz="2400" dirty="0">
                <a:solidFill>
                  <a:srgbClr val="404040"/>
                </a:solidFill>
                <a:highlight>
                  <a:srgbClr val="FFFF00"/>
                </a:highlight>
              </a:rPr>
              <a:t>digitale kompetencer</a:t>
            </a:r>
            <a:r>
              <a:rPr lang="da-DK" sz="2400" dirty="0">
                <a:solidFill>
                  <a:srgbClr val="404040"/>
                </a:solidFill>
              </a:rPr>
              <a:t>, så de lærer at anlægge et kritisk blik på digitale medier og at indgå i digitale fællesskaber. I fagene skal eleverne lære at søge information og forholde sig kildekritisk, når de søger viden gennem digitale medier, og gennem undervisningen skal eleverne opnå erfaring med digitale fællesskaber og arbejde med skabelsen af digitale produkter.</a:t>
            </a:r>
          </a:p>
        </p:txBody>
      </p:sp>
      <p:sp>
        <p:nvSpPr>
          <p:cNvPr id="5" name="Titel 4">
            <a:extLst>
              <a:ext uri="{FF2B5EF4-FFF2-40B4-BE49-F238E27FC236}">
                <a16:creationId xmlns:a16="http://schemas.microsoft.com/office/drawing/2014/main" id="{0E07C11F-D7ED-574D-9E40-27EC3F2A21A2}"/>
              </a:ext>
            </a:extLst>
          </p:cNvPr>
          <p:cNvSpPr>
            <a:spLocks noGrp="1"/>
          </p:cNvSpPr>
          <p:nvPr>
            <p:ph type="title"/>
          </p:nvPr>
        </p:nvSpPr>
        <p:spPr/>
        <p:txBody>
          <a:bodyPr/>
          <a:lstStyle/>
          <a:p>
            <a:r>
              <a:rPr lang="da-DK" dirty="0"/>
              <a:t>Gymnasieloven siger…</a:t>
            </a:r>
          </a:p>
        </p:txBody>
      </p:sp>
    </p:spTree>
    <p:extLst>
      <p:ext uri="{BB962C8B-B14F-4D97-AF65-F5344CB8AC3E}">
        <p14:creationId xmlns:p14="http://schemas.microsoft.com/office/powerpoint/2010/main" val="426504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Billede 4">
            <a:extLst>
              <a:ext uri="{FF2B5EF4-FFF2-40B4-BE49-F238E27FC236}">
                <a16:creationId xmlns:a16="http://schemas.microsoft.com/office/drawing/2014/main" id="{E2CCBCBC-9464-5847-A010-3862CCD21DB3}"/>
              </a:ext>
            </a:extLst>
          </p:cNvPr>
          <p:cNvPicPr>
            <a:picLocks noGrp="1" noChangeAspect="1"/>
          </p:cNvPicPr>
          <p:nvPr>
            <p:ph idx="1"/>
          </p:nvPr>
        </p:nvPicPr>
        <p:blipFill>
          <a:blip r:embed="rId3"/>
          <a:stretch>
            <a:fillRect/>
          </a:stretch>
        </p:blipFill>
        <p:spPr>
          <a:xfrm>
            <a:off x="2876006" y="1471401"/>
            <a:ext cx="8616723" cy="5277742"/>
          </a:xfrm>
          <a:prstGeom prst="rect">
            <a:avLst/>
          </a:prstGeom>
        </p:spPr>
      </p:pic>
      <p:sp>
        <p:nvSpPr>
          <p:cNvPr id="3" name="Tekstfelt 2">
            <a:extLst>
              <a:ext uri="{FF2B5EF4-FFF2-40B4-BE49-F238E27FC236}">
                <a16:creationId xmlns:a16="http://schemas.microsoft.com/office/drawing/2014/main" id="{96F7AF54-2D7C-DF4B-A9D9-5A1F4D30F78E}"/>
              </a:ext>
            </a:extLst>
          </p:cNvPr>
          <p:cNvSpPr txBox="1"/>
          <p:nvPr/>
        </p:nvSpPr>
        <p:spPr>
          <a:xfrm>
            <a:off x="2876006" y="653142"/>
            <a:ext cx="5333511" cy="584775"/>
          </a:xfrm>
          <a:prstGeom prst="rect">
            <a:avLst/>
          </a:prstGeom>
          <a:noFill/>
        </p:spPr>
        <p:txBody>
          <a:bodyPr wrap="none" rtlCol="0">
            <a:spAutoFit/>
          </a:bodyPr>
          <a:lstStyle/>
          <a:p>
            <a:r>
              <a:rPr lang="en-US" sz="3200" b="1" dirty="0" err="1">
                <a:solidFill>
                  <a:schemeClr val="tx2"/>
                </a:solidFill>
              </a:rPr>
              <a:t>Vejledningen</a:t>
            </a:r>
            <a:r>
              <a:rPr lang="en-US" sz="3200" b="1" dirty="0">
                <a:solidFill>
                  <a:schemeClr val="tx2"/>
                </a:solidFill>
              </a:rPr>
              <a:t> august 2018</a:t>
            </a:r>
            <a:endParaRPr lang="da-DK" sz="3200" b="1" dirty="0">
              <a:solidFill>
                <a:schemeClr val="tx2"/>
              </a:solidFill>
            </a:endParaRPr>
          </a:p>
        </p:txBody>
      </p:sp>
    </p:spTree>
    <p:extLst>
      <p:ext uri="{BB962C8B-B14F-4D97-AF65-F5344CB8AC3E}">
        <p14:creationId xmlns:p14="http://schemas.microsoft.com/office/powerpoint/2010/main" val="2703108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AF56B-9835-BD45-87B2-82F7B1F35AAF}"/>
              </a:ext>
            </a:extLst>
          </p:cNvPr>
          <p:cNvSpPr>
            <a:spLocks noGrp="1"/>
          </p:cNvSpPr>
          <p:nvPr>
            <p:ph type="title"/>
          </p:nvPr>
        </p:nvSpPr>
        <p:spPr>
          <a:xfrm>
            <a:off x="5715042" y="1624125"/>
            <a:ext cx="6860783" cy="926799"/>
          </a:xfrm>
        </p:spPr>
        <p:txBody>
          <a:bodyPr>
            <a:normAutofit/>
          </a:bodyPr>
          <a:lstStyle/>
          <a:p>
            <a:r>
              <a:rPr lang="da-DK" sz="2800" dirty="0"/>
              <a:t>4 digitale kompetencer:</a:t>
            </a:r>
          </a:p>
        </p:txBody>
      </p:sp>
      <p:pic>
        <p:nvPicPr>
          <p:cNvPr id="9" name="Billede 8">
            <a:extLst>
              <a:ext uri="{FF2B5EF4-FFF2-40B4-BE49-F238E27FC236}">
                <a16:creationId xmlns:a16="http://schemas.microsoft.com/office/drawing/2014/main" id="{994B5332-4933-324D-BBCF-86FC5EC771CB}"/>
              </a:ext>
            </a:extLst>
          </p:cNvPr>
          <p:cNvPicPr>
            <a:picLocks noChangeAspect="1"/>
          </p:cNvPicPr>
          <p:nvPr/>
        </p:nvPicPr>
        <p:blipFill>
          <a:blip r:embed="rId3"/>
          <a:stretch>
            <a:fillRect/>
          </a:stretch>
        </p:blipFill>
        <p:spPr>
          <a:xfrm>
            <a:off x="284419" y="-1"/>
            <a:ext cx="4744157" cy="6792069"/>
          </a:xfrm>
          <a:prstGeom prst="rect">
            <a:avLst/>
          </a:prstGeom>
        </p:spPr>
      </p:pic>
      <p:sp>
        <p:nvSpPr>
          <p:cNvPr id="3" name="Rektangel 2">
            <a:extLst>
              <a:ext uri="{FF2B5EF4-FFF2-40B4-BE49-F238E27FC236}">
                <a16:creationId xmlns:a16="http://schemas.microsoft.com/office/drawing/2014/main" id="{E802D5F5-2B78-2E4F-BDEC-54C741A46F76}"/>
              </a:ext>
            </a:extLst>
          </p:cNvPr>
          <p:cNvSpPr/>
          <p:nvPr/>
        </p:nvSpPr>
        <p:spPr>
          <a:xfrm>
            <a:off x="5823941" y="2556219"/>
            <a:ext cx="5704913" cy="2677656"/>
          </a:xfrm>
          <a:prstGeom prst="rect">
            <a:avLst/>
          </a:prstGeom>
        </p:spPr>
        <p:txBody>
          <a:bodyPr wrap="square" anchor="ctr">
            <a:spAutoFit/>
          </a:bodyPr>
          <a:lstStyle/>
          <a:p>
            <a:pPr marL="514350" indent="-514350">
              <a:buFont typeface="+mj-lt"/>
              <a:buAutoNum type="arabicPeriod"/>
            </a:pPr>
            <a:r>
              <a:rPr lang="da-DK" sz="2400" dirty="0"/>
              <a:t>Informationskompetence</a:t>
            </a:r>
          </a:p>
          <a:p>
            <a:pPr marL="514350" indent="-514350">
              <a:buFont typeface="+mj-lt"/>
              <a:buAutoNum type="arabicPeriod"/>
            </a:pPr>
            <a:endParaRPr lang="da-DK" sz="2400" dirty="0"/>
          </a:p>
          <a:p>
            <a:pPr marL="514350" indent="-514350">
              <a:buFont typeface="+mj-lt"/>
              <a:buAutoNum type="arabicPeriod"/>
            </a:pPr>
            <a:r>
              <a:rPr lang="da-DK" sz="2400" dirty="0"/>
              <a:t>Produktive kompetencer</a:t>
            </a:r>
          </a:p>
          <a:p>
            <a:pPr marL="514350" indent="-514350">
              <a:buFont typeface="+mj-lt"/>
              <a:buAutoNum type="arabicPeriod"/>
            </a:pPr>
            <a:endParaRPr lang="da-DK" sz="2400" dirty="0"/>
          </a:p>
          <a:p>
            <a:pPr marL="514350" indent="-514350">
              <a:buFont typeface="+mj-lt"/>
              <a:buAutoNum type="arabicPeriod"/>
            </a:pPr>
            <a:r>
              <a:rPr lang="da-DK" sz="2400" dirty="0"/>
              <a:t>Operationelle kompetencer</a:t>
            </a:r>
          </a:p>
          <a:p>
            <a:pPr marL="514350" indent="-514350">
              <a:buFont typeface="+mj-lt"/>
              <a:buAutoNum type="arabicPeriod"/>
            </a:pPr>
            <a:endParaRPr lang="da-DK" sz="2400" dirty="0"/>
          </a:p>
          <a:p>
            <a:pPr marL="514350" indent="-514350">
              <a:buFont typeface="+mj-lt"/>
              <a:buAutoNum type="arabicPeriod"/>
            </a:pPr>
            <a:r>
              <a:rPr lang="da-DK" sz="2400" dirty="0"/>
              <a:t>Deltagelseskompetencer</a:t>
            </a:r>
          </a:p>
        </p:txBody>
      </p:sp>
    </p:spTree>
    <p:extLst>
      <p:ext uri="{BB962C8B-B14F-4D97-AF65-F5344CB8AC3E}">
        <p14:creationId xmlns:p14="http://schemas.microsoft.com/office/powerpoint/2010/main" val="158010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35D8A4-262D-2A49-A2C8-730865DEA26B}"/>
              </a:ext>
            </a:extLst>
          </p:cNvPr>
          <p:cNvSpPr>
            <a:spLocks noGrp="1"/>
          </p:cNvSpPr>
          <p:nvPr>
            <p:ph type="title"/>
          </p:nvPr>
        </p:nvSpPr>
        <p:spPr>
          <a:xfrm>
            <a:off x="1977081" y="681038"/>
            <a:ext cx="9032790" cy="1325563"/>
          </a:xfrm>
        </p:spPr>
        <p:txBody>
          <a:bodyPr>
            <a:normAutofit fontScale="90000"/>
          </a:bodyPr>
          <a:lstStyle/>
          <a:p>
            <a:r>
              <a:rPr lang="da-DK" dirty="0"/>
              <a:t>1. Informationskompetence</a:t>
            </a:r>
            <a:br>
              <a:rPr lang="da-DK" dirty="0"/>
            </a:br>
            <a:r>
              <a:rPr lang="da-DK" sz="2700" dirty="0"/>
              <a:t>Elever skal kunne forstå, søge på, forholde sig kritisk til og udnytte internettet aktivt som en læringsressource</a:t>
            </a:r>
            <a:endParaRPr lang="da-DK" dirty="0"/>
          </a:p>
        </p:txBody>
      </p:sp>
      <p:sp>
        <p:nvSpPr>
          <p:cNvPr id="3" name="Pladsholder til indhold 2">
            <a:extLst>
              <a:ext uri="{FF2B5EF4-FFF2-40B4-BE49-F238E27FC236}">
                <a16:creationId xmlns:a16="http://schemas.microsoft.com/office/drawing/2014/main" id="{F9838987-9B68-BA40-B41D-EC4107A266A8}"/>
              </a:ext>
            </a:extLst>
          </p:cNvPr>
          <p:cNvSpPr>
            <a:spLocks noGrp="1"/>
          </p:cNvSpPr>
          <p:nvPr>
            <p:ph idx="1"/>
          </p:nvPr>
        </p:nvSpPr>
        <p:spPr>
          <a:xfrm>
            <a:off x="1987377" y="2409568"/>
            <a:ext cx="8478796" cy="3954162"/>
          </a:xfrm>
        </p:spPr>
        <p:txBody>
          <a:bodyPr>
            <a:normAutofit/>
          </a:bodyPr>
          <a:lstStyle/>
          <a:p>
            <a:r>
              <a:rPr lang="da-DK" sz="1800" dirty="0"/>
              <a:t>Information Problem </a:t>
            </a:r>
            <a:r>
              <a:rPr lang="da-DK" sz="1800" dirty="0" err="1"/>
              <a:t>Solving</a:t>
            </a:r>
            <a:endParaRPr lang="da-DK" sz="1800" dirty="0"/>
          </a:p>
          <a:p>
            <a:pPr lvl="1"/>
            <a:r>
              <a:rPr lang="da-DK" sz="1600" dirty="0"/>
              <a:t>Søgestrategi (fagligt funderet)</a:t>
            </a:r>
          </a:p>
          <a:p>
            <a:r>
              <a:rPr lang="da-DK" sz="1800" dirty="0"/>
              <a:t>Personalisering og tilpasning</a:t>
            </a:r>
          </a:p>
          <a:p>
            <a:pPr lvl="1"/>
            <a:r>
              <a:rPr lang="da-DK" sz="1600" dirty="0"/>
              <a:t>Undgå filterbobler/echokamre</a:t>
            </a:r>
          </a:p>
          <a:p>
            <a:pPr lvl="1"/>
            <a:r>
              <a:rPr lang="da-DK" sz="1600" dirty="0"/>
              <a:t>Kunne abonnere på nyhedstjenester eller følge personer</a:t>
            </a:r>
          </a:p>
          <a:p>
            <a:r>
              <a:rPr lang="da-DK" sz="1800" dirty="0"/>
              <a:t>Overvurdering af egen viden</a:t>
            </a:r>
          </a:p>
          <a:p>
            <a:pPr lvl="1"/>
            <a:r>
              <a:rPr lang="da-DK" sz="1600" dirty="0"/>
              <a:t>Elever har en tendens til at overvurdere deres faglige viden, da de hurtig kan google sig til informationer. Vi skal lave opgaver hvor internettet kan bruges til at øge forståelsen frem for at finde svar. (problemorienterede opgaver)</a:t>
            </a:r>
          </a:p>
        </p:txBody>
      </p:sp>
    </p:spTree>
    <p:extLst>
      <p:ext uri="{BB962C8B-B14F-4D97-AF65-F5344CB8AC3E}">
        <p14:creationId xmlns:p14="http://schemas.microsoft.com/office/powerpoint/2010/main" val="37646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2B95C-E85A-9545-B56F-809836D85647}"/>
              </a:ext>
            </a:extLst>
          </p:cNvPr>
          <p:cNvSpPr>
            <a:spLocks noGrp="1"/>
          </p:cNvSpPr>
          <p:nvPr>
            <p:ph type="title"/>
          </p:nvPr>
        </p:nvSpPr>
        <p:spPr>
          <a:xfrm>
            <a:off x="1999735" y="681038"/>
            <a:ext cx="8985422" cy="1325563"/>
          </a:xfrm>
        </p:spPr>
        <p:txBody>
          <a:bodyPr>
            <a:normAutofit fontScale="90000"/>
          </a:bodyPr>
          <a:lstStyle/>
          <a:p>
            <a:r>
              <a:rPr lang="da-DK" dirty="0"/>
              <a:t>2. Produktive kompetencer</a:t>
            </a:r>
            <a:br>
              <a:rPr lang="da-DK" dirty="0"/>
            </a:br>
            <a:r>
              <a:rPr lang="da-DK" sz="2400" dirty="0"/>
              <a:t>Elever skal blive kreative producenter i forskellige digitale gener og udtryk</a:t>
            </a:r>
            <a:endParaRPr lang="da-DK" dirty="0"/>
          </a:p>
        </p:txBody>
      </p:sp>
      <p:sp>
        <p:nvSpPr>
          <p:cNvPr id="3" name="Pladsholder til indhold 2">
            <a:extLst>
              <a:ext uri="{FF2B5EF4-FFF2-40B4-BE49-F238E27FC236}">
                <a16:creationId xmlns:a16="http://schemas.microsoft.com/office/drawing/2014/main" id="{49338DFF-5657-1542-A1A0-4D6886E1D7AB}"/>
              </a:ext>
            </a:extLst>
          </p:cNvPr>
          <p:cNvSpPr>
            <a:spLocks noGrp="1"/>
          </p:cNvSpPr>
          <p:nvPr>
            <p:ph idx="1"/>
          </p:nvPr>
        </p:nvSpPr>
        <p:spPr>
          <a:xfrm>
            <a:off x="1999735" y="2267464"/>
            <a:ext cx="8639433" cy="3909498"/>
          </a:xfrm>
        </p:spPr>
        <p:txBody>
          <a:bodyPr>
            <a:normAutofit/>
          </a:bodyPr>
          <a:lstStyle/>
          <a:p>
            <a:r>
              <a:rPr lang="da-DK" sz="1800" dirty="0"/>
              <a:t>Digitale genrer og produktformer</a:t>
            </a:r>
          </a:p>
          <a:p>
            <a:pPr lvl="1"/>
            <a:r>
              <a:rPr lang="da-DK" sz="1600" dirty="0"/>
              <a:t>Kunne ”Læse” og ”skrive” ikke bare tekster, men også lyd, billede, video m.m.</a:t>
            </a:r>
          </a:p>
          <a:p>
            <a:r>
              <a:rPr lang="da-DK" sz="1800" dirty="0"/>
              <a:t>Digitale værktøjer og kreativitet</a:t>
            </a:r>
          </a:p>
          <a:p>
            <a:pPr lvl="1"/>
            <a:r>
              <a:rPr lang="da-DK" sz="1600" dirty="0"/>
              <a:t>Digitale værktøjer skaber ikke kreativitet i sig selv, men det kan skabe nogle unikke muligheder hvor eleverne kan udtrykkes sig og skabe kreativt. Kunne bruge værktøjer der kan generere ideer og konkretisere produkter</a:t>
            </a:r>
          </a:p>
          <a:p>
            <a:r>
              <a:rPr lang="da-DK" sz="1800" dirty="0" err="1"/>
              <a:t>Kollaborative</a:t>
            </a:r>
            <a:r>
              <a:rPr lang="da-DK" sz="1800" dirty="0"/>
              <a:t> produktionsprocesser</a:t>
            </a:r>
          </a:p>
          <a:p>
            <a:pPr lvl="1"/>
            <a:r>
              <a:rPr lang="da-DK" sz="1600" dirty="0"/>
              <a:t>Kunne samskrive, redigere, give feedback osv., mere avanceret også eks. wikipedia-opslag.</a:t>
            </a:r>
          </a:p>
        </p:txBody>
      </p:sp>
    </p:spTree>
    <p:extLst>
      <p:ext uri="{BB962C8B-B14F-4D97-AF65-F5344CB8AC3E}">
        <p14:creationId xmlns:p14="http://schemas.microsoft.com/office/powerpoint/2010/main" val="1838052909"/>
      </p:ext>
    </p:extLst>
  </p:cSld>
  <p:clrMapOvr>
    <a:masterClrMapping/>
  </p:clrMapOvr>
</p:sld>
</file>

<file path=ppt/theme/theme1.xml><?xml version="1.0" encoding="utf-8"?>
<a:theme xmlns:a="http://schemas.openxmlformats.org/drawingml/2006/main" name="Visk">
  <a:themeElements>
    <a:clrScheme name="Visk">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Vis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s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1596</Words>
  <Application>Microsoft Macintosh PowerPoint</Application>
  <PresentationFormat>Widescreen</PresentationFormat>
  <Paragraphs>160</Paragraphs>
  <Slides>27</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27</vt:i4>
      </vt:variant>
    </vt:vector>
  </HeadingPairs>
  <TitlesOfParts>
    <vt:vector size="33" baseType="lpstr">
      <vt:lpstr>Arial</vt:lpstr>
      <vt:lpstr>Calibri</vt:lpstr>
      <vt:lpstr>Calibri Light</vt:lpstr>
      <vt:lpstr>Century Gothic</vt:lpstr>
      <vt:lpstr>Wingdings 3</vt:lpstr>
      <vt:lpstr>Visk</vt:lpstr>
      <vt:lpstr>Digital dannelse og digitale kompetencer i geofagene</vt:lpstr>
      <vt:lpstr>PowerPoint-præsentation</vt:lpstr>
      <vt:lpstr>PowerPoint-præsentation</vt:lpstr>
      <vt:lpstr>PowerPoint-præsentation</vt:lpstr>
      <vt:lpstr>Gymnasieloven siger…</vt:lpstr>
      <vt:lpstr>PowerPoint-præsentation</vt:lpstr>
      <vt:lpstr>4 digitale kompetencer:</vt:lpstr>
      <vt:lpstr>1. Informationskompetence Elever skal kunne forstå, søge på, forholde sig kritisk til og udnytte internettet aktivt som en læringsressource</vt:lpstr>
      <vt:lpstr>2. Produktive kompetencer Elever skal blive kreative producenter i forskellige digitale gener og udtryk</vt:lpstr>
      <vt:lpstr>3. Operationelle kompetencer Forstå, anvende og udvælge de rigtige digitale værktøjer</vt:lpstr>
      <vt:lpstr>4. Deltagelseskompetencer Kunne deltage i online fællesskaber med henblik på at opnå fælles viden og styrke relationer. </vt:lpstr>
      <vt:lpstr>DIDAK: ”Pædagogiske formater”</vt:lpstr>
      <vt:lpstr>Hvordan kan man arbejde med de fire digitale kompetencer i geofagene?</vt:lpstr>
      <vt:lpstr>Samarbejde og deltagelse: Kollaborative læreprocesser – også i geofagene</vt:lpstr>
      <vt:lpstr>Informationssøgning - også i geofagene </vt:lpstr>
      <vt:lpstr>Geofaglige IT-kompetencer (1)</vt:lpstr>
      <vt:lpstr>Geofaglige IT-kompetencer (2) - Geodata og skala</vt:lpstr>
      <vt:lpstr>PowerPoint-præsentation</vt:lpstr>
      <vt:lpstr>Opsamling:</vt:lpstr>
      <vt:lpstr>Kortlægning af empiribaseret arbejde i praksis</vt:lpstr>
      <vt:lpstr>Kortlægning af empiribaseret arbejde i praksis:</vt:lpstr>
      <vt:lpstr>Pointe</vt:lpstr>
      <vt:lpstr>PowerPoint-præsentation</vt:lpstr>
      <vt:lpstr>PowerPoint-præsentation</vt:lpstr>
      <vt:lpstr>Noter fra lectio</vt:lpstr>
      <vt:lpstr>PowerPoint-præsentation</vt:lpstr>
      <vt:lpstr>Pointe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dannelse, digitale kompetencer og geofagene</dc:title>
  <dc:creator>Philip Kruse Jakobsen</dc:creator>
  <cp:lastModifiedBy>Philip Kruse Jakobsen</cp:lastModifiedBy>
  <cp:revision>28</cp:revision>
  <dcterms:created xsi:type="dcterms:W3CDTF">2019-02-17T09:01:48Z</dcterms:created>
  <dcterms:modified xsi:type="dcterms:W3CDTF">2019-03-20T08:10:47Z</dcterms:modified>
</cp:coreProperties>
</file>