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283" r:id="rId5"/>
    <p:sldId id="284" r:id="rId6"/>
    <p:sldId id="291" r:id="rId7"/>
    <p:sldId id="292" r:id="rId8"/>
    <p:sldId id="293" r:id="rId9"/>
    <p:sldId id="294" r:id="rId10"/>
    <p:sldId id="295" r:id="rId11"/>
    <p:sldId id="297" r:id="rId12"/>
    <p:sldId id="296" r:id="rId13"/>
    <p:sldId id="298" r:id="rId14"/>
  </p:sldIdLst>
  <p:sldSz cx="9144000" cy="5143500" type="screen16x9"/>
  <p:notesSz cx="9144000" cy="6858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1C12"/>
    <a:srgbClr val="075F50"/>
    <a:srgbClr val="761313"/>
    <a:srgbClr val="004B6D"/>
    <a:srgbClr val="004A6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7638BE-F201-4B34-A8F7-624F8BE113B9}" v="8" dt="2019-08-30T08:23:48.325"/>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4" d="100"/>
          <a:sy n="144" d="100"/>
        </p:scale>
        <p:origin x="654" y="114"/>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112" d="100"/>
          <a:sy n="112" d="100"/>
        </p:scale>
        <p:origin x="9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 Rydiander Baes (KRB - Faglærer - RIAH - ZBC)" userId="729d96e9-28a6-4d0f-b152-2ffa118d700e" providerId="ADAL" clId="{DF112C4F-F698-452D-A61C-C65C132D7BEB}"/>
    <pc:docChg chg="custSel addSld modSld">
      <pc:chgData name="Kenn Rydiander Baes (KRB - Faglærer - RIAH - ZBC)" userId="729d96e9-28a6-4d0f-b152-2ffa118d700e" providerId="ADAL" clId="{DF112C4F-F698-452D-A61C-C65C132D7BEB}" dt="2019-08-30T08:23:48.325" v="2630"/>
      <pc:docMkLst>
        <pc:docMk/>
      </pc:docMkLst>
      <pc:sldChg chg="modSp">
        <pc:chgData name="Kenn Rydiander Baes (KRB - Faglærer - RIAH - ZBC)" userId="729d96e9-28a6-4d0f-b152-2ffa118d700e" providerId="ADAL" clId="{DF112C4F-F698-452D-A61C-C65C132D7BEB}" dt="2019-08-30T07:15:37.489" v="353" actId="20577"/>
        <pc:sldMkLst>
          <pc:docMk/>
          <pc:sldMk cId="927395235" sldId="291"/>
        </pc:sldMkLst>
        <pc:spChg chg="mod">
          <ac:chgData name="Kenn Rydiander Baes (KRB - Faglærer - RIAH - ZBC)" userId="729d96e9-28a6-4d0f-b152-2ffa118d700e" providerId="ADAL" clId="{DF112C4F-F698-452D-A61C-C65C132D7BEB}" dt="2019-08-30T07:10:55.739" v="10" actId="20577"/>
          <ac:spMkLst>
            <pc:docMk/>
            <pc:sldMk cId="927395235" sldId="291"/>
            <ac:spMk id="2" creationId="{00000000-0000-0000-0000-000000000000}"/>
          </ac:spMkLst>
        </pc:spChg>
        <pc:spChg chg="mod">
          <ac:chgData name="Kenn Rydiander Baes (KRB - Faglærer - RIAH - ZBC)" userId="729d96e9-28a6-4d0f-b152-2ffa118d700e" providerId="ADAL" clId="{DF112C4F-F698-452D-A61C-C65C132D7BEB}" dt="2019-08-30T07:15:37.489" v="353" actId="20577"/>
          <ac:spMkLst>
            <pc:docMk/>
            <pc:sldMk cId="927395235" sldId="291"/>
            <ac:spMk id="3" creationId="{00000000-0000-0000-0000-000000000000}"/>
          </ac:spMkLst>
        </pc:spChg>
      </pc:sldChg>
      <pc:sldChg chg="modSp">
        <pc:chgData name="Kenn Rydiander Baes (KRB - Faglærer - RIAH - ZBC)" userId="729d96e9-28a6-4d0f-b152-2ffa118d700e" providerId="ADAL" clId="{DF112C4F-F698-452D-A61C-C65C132D7BEB}" dt="2019-08-30T07:37:30.705" v="847" actId="20577"/>
        <pc:sldMkLst>
          <pc:docMk/>
          <pc:sldMk cId="650165982" sldId="292"/>
        </pc:sldMkLst>
        <pc:spChg chg="mod">
          <ac:chgData name="Kenn Rydiander Baes (KRB - Faglærer - RIAH - ZBC)" userId="729d96e9-28a6-4d0f-b152-2ffa118d700e" providerId="ADAL" clId="{DF112C4F-F698-452D-A61C-C65C132D7BEB}" dt="2019-08-30T07:28:29.176" v="364" actId="20577"/>
          <ac:spMkLst>
            <pc:docMk/>
            <pc:sldMk cId="650165982" sldId="292"/>
            <ac:spMk id="2" creationId="{00000000-0000-0000-0000-000000000000}"/>
          </ac:spMkLst>
        </pc:spChg>
        <pc:spChg chg="mod">
          <ac:chgData name="Kenn Rydiander Baes (KRB - Faglærer - RIAH - ZBC)" userId="729d96e9-28a6-4d0f-b152-2ffa118d700e" providerId="ADAL" clId="{DF112C4F-F698-452D-A61C-C65C132D7BEB}" dt="2019-08-30T07:37:30.705" v="847" actId="20577"/>
          <ac:spMkLst>
            <pc:docMk/>
            <pc:sldMk cId="650165982" sldId="292"/>
            <ac:spMk id="3" creationId="{00000000-0000-0000-0000-000000000000}"/>
          </ac:spMkLst>
        </pc:spChg>
      </pc:sldChg>
      <pc:sldChg chg="modSp add">
        <pc:chgData name="Kenn Rydiander Baes (KRB - Faglærer - RIAH - ZBC)" userId="729d96e9-28a6-4d0f-b152-2ffa118d700e" providerId="ADAL" clId="{DF112C4F-F698-452D-A61C-C65C132D7BEB}" dt="2019-08-30T07:56:00.141" v="1386" actId="27636"/>
        <pc:sldMkLst>
          <pc:docMk/>
          <pc:sldMk cId="1220280155" sldId="293"/>
        </pc:sldMkLst>
        <pc:spChg chg="mod">
          <ac:chgData name="Kenn Rydiander Baes (KRB - Faglærer - RIAH - ZBC)" userId="729d96e9-28a6-4d0f-b152-2ffa118d700e" providerId="ADAL" clId="{DF112C4F-F698-452D-A61C-C65C132D7BEB}" dt="2019-08-30T07:50:13.154" v="863" actId="20577"/>
          <ac:spMkLst>
            <pc:docMk/>
            <pc:sldMk cId="1220280155" sldId="293"/>
            <ac:spMk id="2" creationId="{00000000-0000-0000-0000-000000000000}"/>
          </ac:spMkLst>
        </pc:spChg>
        <pc:spChg chg="mod">
          <ac:chgData name="Kenn Rydiander Baes (KRB - Faglærer - RIAH - ZBC)" userId="729d96e9-28a6-4d0f-b152-2ffa118d700e" providerId="ADAL" clId="{DF112C4F-F698-452D-A61C-C65C132D7BEB}" dt="2019-08-30T07:56:00.141" v="1386" actId="27636"/>
          <ac:spMkLst>
            <pc:docMk/>
            <pc:sldMk cId="1220280155" sldId="293"/>
            <ac:spMk id="3" creationId="{00000000-0000-0000-0000-000000000000}"/>
          </ac:spMkLst>
        </pc:spChg>
      </pc:sldChg>
      <pc:sldChg chg="modSp add">
        <pc:chgData name="Kenn Rydiander Baes (KRB - Faglærer - RIAH - ZBC)" userId="729d96e9-28a6-4d0f-b152-2ffa118d700e" providerId="ADAL" clId="{DF112C4F-F698-452D-A61C-C65C132D7BEB}" dt="2019-08-30T08:05:43.607" v="1789" actId="20577"/>
        <pc:sldMkLst>
          <pc:docMk/>
          <pc:sldMk cId="4289124272" sldId="294"/>
        </pc:sldMkLst>
        <pc:spChg chg="mod">
          <ac:chgData name="Kenn Rydiander Baes (KRB - Faglærer - RIAH - ZBC)" userId="729d96e9-28a6-4d0f-b152-2ffa118d700e" providerId="ADAL" clId="{DF112C4F-F698-452D-A61C-C65C132D7BEB}" dt="2019-08-30T07:56:15.923" v="1411" actId="20577"/>
          <ac:spMkLst>
            <pc:docMk/>
            <pc:sldMk cId="4289124272" sldId="294"/>
            <ac:spMk id="2" creationId="{00000000-0000-0000-0000-000000000000}"/>
          </ac:spMkLst>
        </pc:spChg>
        <pc:spChg chg="mod">
          <ac:chgData name="Kenn Rydiander Baes (KRB - Faglærer - RIAH - ZBC)" userId="729d96e9-28a6-4d0f-b152-2ffa118d700e" providerId="ADAL" clId="{DF112C4F-F698-452D-A61C-C65C132D7BEB}" dt="2019-08-30T08:05:43.607" v="1789" actId="20577"/>
          <ac:spMkLst>
            <pc:docMk/>
            <pc:sldMk cId="4289124272" sldId="294"/>
            <ac:spMk id="3" creationId="{00000000-0000-0000-0000-000000000000}"/>
          </ac:spMkLst>
        </pc:spChg>
      </pc:sldChg>
      <pc:sldChg chg="modSp add">
        <pc:chgData name="Kenn Rydiander Baes (KRB - Faglærer - RIAH - ZBC)" userId="729d96e9-28a6-4d0f-b152-2ffa118d700e" providerId="ADAL" clId="{DF112C4F-F698-452D-A61C-C65C132D7BEB}" dt="2019-08-30T08:18:27.586" v="2218" actId="20577"/>
        <pc:sldMkLst>
          <pc:docMk/>
          <pc:sldMk cId="3077948689" sldId="295"/>
        </pc:sldMkLst>
        <pc:spChg chg="mod">
          <ac:chgData name="Kenn Rydiander Baes (KRB - Faglærer - RIAH - ZBC)" userId="729d96e9-28a6-4d0f-b152-2ffa118d700e" providerId="ADAL" clId="{DF112C4F-F698-452D-A61C-C65C132D7BEB}" dt="2019-08-30T08:09:21.998" v="1817" actId="20577"/>
          <ac:spMkLst>
            <pc:docMk/>
            <pc:sldMk cId="3077948689" sldId="295"/>
            <ac:spMk id="2" creationId="{00000000-0000-0000-0000-000000000000}"/>
          </ac:spMkLst>
        </pc:spChg>
        <pc:spChg chg="mod">
          <ac:chgData name="Kenn Rydiander Baes (KRB - Faglærer - RIAH - ZBC)" userId="729d96e9-28a6-4d0f-b152-2ffa118d700e" providerId="ADAL" clId="{DF112C4F-F698-452D-A61C-C65C132D7BEB}" dt="2019-08-30T08:18:27.586" v="2218" actId="20577"/>
          <ac:spMkLst>
            <pc:docMk/>
            <pc:sldMk cId="3077948689" sldId="295"/>
            <ac:spMk id="3" creationId="{00000000-0000-0000-0000-000000000000}"/>
          </ac:spMkLst>
        </pc:spChg>
      </pc:sldChg>
      <pc:sldChg chg="modSp add">
        <pc:chgData name="Kenn Rydiander Baes (KRB - Faglærer - RIAH - ZBC)" userId="729d96e9-28a6-4d0f-b152-2ffa118d700e" providerId="ADAL" clId="{DF112C4F-F698-452D-A61C-C65C132D7BEB}" dt="2019-08-30T08:23:37.835" v="2629" actId="20577"/>
        <pc:sldMkLst>
          <pc:docMk/>
          <pc:sldMk cId="3893761392" sldId="296"/>
        </pc:sldMkLst>
        <pc:spChg chg="mod">
          <ac:chgData name="Kenn Rydiander Baes (KRB - Faglærer - RIAH - ZBC)" userId="729d96e9-28a6-4d0f-b152-2ffa118d700e" providerId="ADAL" clId="{DF112C4F-F698-452D-A61C-C65C132D7BEB}" dt="2019-08-30T08:22:45.681" v="2547" actId="20577"/>
          <ac:spMkLst>
            <pc:docMk/>
            <pc:sldMk cId="3893761392" sldId="296"/>
            <ac:spMk id="2" creationId="{00000000-0000-0000-0000-000000000000}"/>
          </ac:spMkLst>
        </pc:spChg>
        <pc:spChg chg="mod">
          <ac:chgData name="Kenn Rydiander Baes (KRB - Faglærer - RIAH - ZBC)" userId="729d96e9-28a6-4d0f-b152-2ffa118d700e" providerId="ADAL" clId="{DF112C4F-F698-452D-A61C-C65C132D7BEB}" dt="2019-08-30T08:23:37.835" v="2629" actId="20577"/>
          <ac:spMkLst>
            <pc:docMk/>
            <pc:sldMk cId="3893761392" sldId="296"/>
            <ac:spMk id="3" creationId="{00000000-0000-0000-0000-000000000000}"/>
          </ac:spMkLst>
        </pc:spChg>
      </pc:sldChg>
      <pc:sldChg chg="modSp add">
        <pc:chgData name="Kenn Rydiander Baes (KRB - Faglærer - RIAH - ZBC)" userId="729d96e9-28a6-4d0f-b152-2ffa118d700e" providerId="ADAL" clId="{DF112C4F-F698-452D-A61C-C65C132D7BEB}" dt="2019-08-30T08:21:56.323" v="2540" actId="20577"/>
        <pc:sldMkLst>
          <pc:docMk/>
          <pc:sldMk cId="2415100728" sldId="297"/>
        </pc:sldMkLst>
        <pc:spChg chg="mod">
          <ac:chgData name="Kenn Rydiander Baes (KRB - Faglærer - RIAH - ZBC)" userId="729d96e9-28a6-4d0f-b152-2ffa118d700e" providerId="ADAL" clId="{DF112C4F-F698-452D-A61C-C65C132D7BEB}" dt="2019-08-30T08:19:14.064" v="2242" actId="20577"/>
          <ac:spMkLst>
            <pc:docMk/>
            <pc:sldMk cId="2415100728" sldId="297"/>
            <ac:spMk id="2" creationId="{00000000-0000-0000-0000-000000000000}"/>
          </ac:spMkLst>
        </pc:spChg>
        <pc:spChg chg="mod">
          <ac:chgData name="Kenn Rydiander Baes (KRB - Faglærer - RIAH - ZBC)" userId="729d96e9-28a6-4d0f-b152-2ffa118d700e" providerId="ADAL" clId="{DF112C4F-F698-452D-A61C-C65C132D7BEB}" dt="2019-08-30T08:21:56.323" v="2540" actId="20577"/>
          <ac:spMkLst>
            <pc:docMk/>
            <pc:sldMk cId="2415100728" sldId="297"/>
            <ac:spMk id="3" creationId="{00000000-0000-0000-0000-000000000000}"/>
          </ac:spMkLst>
        </pc:spChg>
      </pc:sldChg>
      <pc:sldChg chg="add modTransition">
        <pc:chgData name="Kenn Rydiander Baes (KRB - Faglærer - RIAH - ZBC)" userId="729d96e9-28a6-4d0f-b152-2ffa118d700e" providerId="ADAL" clId="{DF112C4F-F698-452D-A61C-C65C132D7BEB}" dt="2019-08-30T08:23:48.325" v="2630"/>
        <pc:sldMkLst>
          <pc:docMk/>
          <pc:sldMk cId="550706752" sldId="298"/>
        </pc:sldMkLst>
      </pc:sldChg>
    </pc:docChg>
  </pc:docChgLst>
  <pc:docChgLst>
    <pc:chgData name="Kenn Rydiander Baes (KRB - Faglærer - RIAH - ZBC)" userId="729d96e9-28a6-4d0f-b152-2ffa118d700e" providerId="ADAL" clId="{457638BE-F201-4B34-A8F7-624F8BE113B9}"/>
    <pc:docChg chg="modSld">
      <pc:chgData name="Kenn Rydiander Baes (KRB - Faglærer - RIAH - ZBC)" userId="729d96e9-28a6-4d0f-b152-2ffa118d700e" providerId="ADAL" clId="{457638BE-F201-4B34-A8F7-624F8BE113B9}" dt="2019-08-30T11:35:20.519" v="27" actId="20577"/>
      <pc:docMkLst>
        <pc:docMk/>
      </pc:docMkLst>
      <pc:sldChg chg="modSp">
        <pc:chgData name="Kenn Rydiander Baes (KRB - Faglærer - RIAH - ZBC)" userId="729d96e9-28a6-4d0f-b152-2ffa118d700e" providerId="ADAL" clId="{457638BE-F201-4B34-A8F7-624F8BE113B9}" dt="2019-08-30T11:35:20.519" v="27" actId="20577"/>
        <pc:sldMkLst>
          <pc:docMk/>
          <pc:sldMk cId="271142716" sldId="284"/>
        </pc:sldMkLst>
        <pc:spChg chg="mod">
          <ac:chgData name="Kenn Rydiander Baes (KRB - Faglærer - RIAH - ZBC)" userId="729d96e9-28a6-4d0f-b152-2ffa118d700e" providerId="ADAL" clId="{457638BE-F201-4B34-A8F7-624F8BE113B9}" dt="2019-08-30T11:35:20.519" v="27" actId="20577"/>
          <ac:spMkLst>
            <pc:docMk/>
            <pc:sldMk cId="271142716" sldId="284"/>
            <ac:spMk id="2" creationId="{00000000-0000-0000-0000-000000000000}"/>
          </ac:spMkLst>
        </pc:spChg>
      </pc:sldChg>
      <pc:sldChg chg="modSp">
        <pc:chgData name="Kenn Rydiander Baes (KRB - Faglærer - RIAH - ZBC)" userId="729d96e9-28a6-4d0f-b152-2ffa118d700e" providerId="ADAL" clId="{457638BE-F201-4B34-A8F7-624F8BE113B9}" dt="2019-08-30T08:26:25.910" v="8" actId="20577"/>
        <pc:sldMkLst>
          <pc:docMk/>
          <pc:sldMk cId="3893761392" sldId="296"/>
        </pc:sldMkLst>
        <pc:spChg chg="mod">
          <ac:chgData name="Kenn Rydiander Baes (KRB - Faglærer - RIAH - ZBC)" userId="729d96e9-28a6-4d0f-b152-2ffa118d700e" providerId="ADAL" clId="{457638BE-F201-4B34-A8F7-624F8BE113B9}" dt="2019-08-30T08:26:25.910" v="8" actId="20577"/>
          <ac:spMkLst>
            <pc:docMk/>
            <pc:sldMk cId="3893761392" sldId="296"/>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dsholder til slidenumm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FF8AB1D-15B6-487E-8F09-35DF1079A235}" type="slidenum">
              <a:rPr lang="da-DK" smtClean="0"/>
              <a:t>‹nr.›</a:t>
            </a:fld>
            <a:endParaRPr lang="da-DK"/>
          </a:p>
        </p:txBody>
      </p:sp>
      <p:sp>
        <p:nvSpPr>
          <p:cNvPr id="6" name="Pladsholder til dato 5"/>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39A5165E-B3AD-473A-8C2B-657EFC380081}" type="datetimeFigureOut">
              <a:rPr lang="da-DK" smtClean="0"/>
              <a:t>30-09-2019</a:t>
            </a:fld>
            <a:endParaRPr lang="da-DK"/>
          </a:p>
        </p:txBody>
      </p:sp>
      <p:sp>
        <p:nvSpPr>
          <p:cNvPr id="7" name="Pladsholder til sidefod 6"/>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da-DK"/>
          </a:p>
        </p:txBody>
      </p:sp>
      <p:sp>
        <p:nvSpPr>
          <p:cNvPr id="8" name="Pladsholder til sidehoved 7"/>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da-DK"/>
          </a:p>
        </p:txBody>
      </p:sp>
    </p:spTree>
    <p:extLst>
      <p:ext uri="{BB962C8B-B14F-4D97-AF65-F5344CB8AC3E}">
        <p14:creationId xmlns:p14="http://schemas.microsoft.com/office/powerpoint/2010/main" val="486759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9F61A39-74CB-4C1F-986C-E289179769F3}" type="datetimeFigureOut">
              <a:rPr lang="da-DK" smtClean="0"/>
              <a:t>30-09-2019</a:t>
            </a:fld>
            <a:endParaRPr lang="da-DK"/>
          </a:p>
        </p:txBody>
      </p:sp>
      <p:sp>
        <p:nvSpPr>
          <p:cNvPr id="4" name="Pladsholder til slidebillede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22DD327-3C0B-4AA3-A15E-C613525D8D98}" type="slidenum">
              <a:rPr lang="da-DK" smtClean="0"/>
              <a:t>‹nr.›</a:t>
            </a:fld>
            <a:endParaRPr lang="da-DK"/>
          </a:p>
        </p:txBody>
      </p:sp>
    </p:spTree>
    <p:extLst>
      <p:ext uri="{BB962C8B-B14F-4D97-AF65-F5344CB8AC3E}">
        <p14:creationId xmlns:p14="http://schemas.microsoft.com/office/powerpoint/2010/main" val="435069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3</a:t>
            </a:fld>
            <a:endParaRPr lang="da-DK"/>
          </a:p>
        </p:txBody>
      </p:sp>
    </p:spTree>
    <p:extLst>
      <p:ext uri="{BB962C8B-B14F-4D97-AF65-F5344CB8AC3E}">
        <p14:creationId xmlns:p14="http://schemas.microsoft.com/office/powerpoint/2010/main" val="401827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4</a:t>
            </a:fld>
            <a:endParaRPr lang="da-DK"/>
          </a:p>
        </p:txBody>
      </p:sp>
    </p:spTree>
    <p:extLst>
      <p:ext uri="{BB962C8B-B14F-4D97-AF65-F5344CB8AC3E}">
        <p14:creationId xmlns:p14="http://schemas.microsoft.com/office/powerpoint/2010/main" val="1807630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5</a:t>
            </a:fld>
            <a:endParaRPr lang="da-DK"/>
          </a:p>
        </p:txBody>
      </p:sp>
    </p:spTree>
    <p:extLst>
      <p:ext uri="{BB962C8B-B14F-4D97-AF65-F5344CB8AC3E}">
        <p14:creationId xmlns:p14="http://schemas.microsoft.com/office/powerpoint/2010/main" val="3884754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6</a:t>
            </a:fld>
            <a:endParaRPr lang="da-DK"/>
          </a:p>
        </p:txBody>
      </p:sp>
    </p:spTree>
    <p:extLst>
      <p:ext uri="{BB962C8B-B14F-4D97-AF65-F5344CB8AC3E}">
        <p14:creationId xmlns:p14="http://schemas.microsoft.com/office/powerpoint/2010/main" val="3183679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7</a:t>
            </a:fld>
            <a:endParaRPr lang="da-DK"/>
          </a:p>
        </p:txBody>
      </p:sp>
    </p:spTree>
    <p:extLst>
      <p:ext uri="{BB962C8B-B14F-4D97-AF65-F5344CB8AC3E}">
        <p14:creationId xmlns:p14="http://schemas.microsoft.com/office/powerpoint/2010/main" val="3783324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8</a:t>
            </a:fld>
            <a:endParaRPr lang="da-DK"/>
          </a:p>
        </p:txBody>
      </p:sp>
    </p:spTree>
    <p:extLst>
      <p:ext uri="{BB962C8B-B14F-4D97-AF65-F5344CB8AC3E}">
        <p14:creationId xmlns:p14="http://schemas.microsoft.com/office/powerpoint/2010/main" val="681524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9</a:t>
            </a:fld>
            <a:endParaRPr lang="da-DK"/>
          </a:p>
        </p:txBody>
      </p:sp>
    </p:spTree>
    <p:extLst>
      <p:ext uri="{BB962C8B-B14F-4D97-AF65-F5344CB8AC3E}">
        <p14:creationId xmlns:p14="http://schemas.microsoft.com/office/powerpoint/2010/main" val="533763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10</a:t>
            </a:fld>
            <a:endParaRPr lang="da-DK"/>
          </a:p>
        </p:txBody>
      </p:sp>
    </p:spTree>
    <p:extLst>
      <p:ext uri="{BB962C8B-B14F-4D97-AF65-F5344CB8AC3E}">
        <p14:creationId xmlns:p14="http://schemas.microsoft.com/office/powerpoint/2010/main" val="3731312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normAutofit/>
          </a:bodyPr>
          <a:lstStyle>
            <a:lvl1pPr>
              <a:defRPr sz="4000" b="1"/>
            </a:lvl1pPr>
          </a:lstStyle>
          <a:p>
            <a:r>
              <a:rPr lang="da-DK"/>
              <a:t>Klik for at redigere i master</a:t>
            </a:r>
            <a:endParaRPr lang="da-DK" dirty="0"/>
          </a:p>
        </p:txBody>
      </p:sp>
      <p:sp>
        <p:nvSpPr>
          <p:cNvPr id="3" name="Undertitel 2"/>
          <p:cNvSpPr>
            <a:spLocks noGrp="1"/>
          </p:cNvSpPr>
          <p:nvPr>
            <p:ph type="subTitle" idx="1"/>
          </p:nvPr>
        </p:nvSpPr>
        <p:spPr>
          <a:xfrm>
            <a:off x="1371600" y="2914650"/>
            <a:ext cx="6400800" cy="1314450"/>
          </a:xfrm>
        </p:spPr>
        <p:txBody>
          <a:bodyPr>
            <a:normAutofit/>
          </a:bodyPr>
          <a:lstStyle>
            <a:lvl1pPr marL="0" indent="0" algn="ctr">
              <a:buNone/>
              <a:defRPr sz="2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1555011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Å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1"/>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412454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Å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2468594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Grøn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2416064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Grøn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1"/>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2475601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Grøn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3148278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Gul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123235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Gul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1"/>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3887734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GUL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1687654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2900699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8229600" cy="857250"/>
          </a:xfrm>
        </p:spPr>
        <p:txBody>
          <a:bodyPr>
            <a:normAutofit/>
          </a:bodyPr>
          <a:lstStyle>
            <a:lvl1pPr algn="l">
              <a:defRPr sz="2800" b="1"/>
            </a:lvl1pPr>
          </a:lstStyle>
          <a:p>
            <a:r>
              <a:rPr lang="da-DK" dirty="0"/>
              <a:t>Klik for at redigere </a:t>
            </a:r>
            <a:br>
              <a:rPr lang="da-DK" dirty="0"/>
            </a:br>
            <a:r>
              <a:rPr lang="da-DK" dirty="0"/>
              <a:t>i masteren</a:t>
            </a:r>
          </a:p>
        </p:txBody>
      </p:sp>
      <p:sp>
        <p:nvSpPr>
          <p:cNvPr id="3" name="Pladsholder til indhold 2"/>
          <p:cNvSpPr>
            <a:spLocks noGrp="1"/>
          </p:cNvSpPr>
          <p:nvPr>
            <p:ph sz="half" idx="1"/>
          </p:nvPr>
        </p:nvSpPr>
        <p:spPr>
          <a:xfrm>
            <a:off x="457200" y="1577250"/>
            <a:ext cx="4038600" cy="2629144"/>
          </a:xfrm>
        </p:spPr>
        <p:txBody>
          <a:bodyPr>
            <a:normAutofit/>
          </a:bodyPr>
          <a:lstStyle>
            <a:lvl1pPr>
              <a:defRPr sz="1400" baseline="0">
                <a:latin typeface="Arial" panose="020B0604020202020204" pitchFamily="34" charset="0"/>
              </a:defRPr>
            </a:lvl1pPr>
            <a:lvl2pPr>
              <a:defRPr sz="1400" baseline="0">
                <a:latin typeface="Arial" panose="020B0604020202020204" pitchFamily="34" charset="0"/>
              </a:defRPr>
            </a:lvl2pPr>
            <a:lvl3pPr>
              <a:defRPr sz="1400" baseline="0">
                <a:latin typeface="Arial" panose="020B0604020202020204" pitchFamily="34" charset="0"/>
              </a:defRPr>
            </a:lvl3pPr>
            <a:lvl4pPr>
              <a:defRPr sz="1400" baseline="0">
                <a:latin typeface="Arial" panose="020B0604020202020204" pitchFamily="34" charset="0"/>
              </a:defRPr>
            </a:lvl4pPr>
            <a:lvl5pPr>
              <a:defRPr sz="1400" baseline="0">
                <a:latin typeface="Arial" panose="020B0604020202020204" pitchFamily="34" charset="0"/>
              </a:defRPr>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4648200" y="1577250"/>
            <a:ext cx="4038600" cy="2629144"/>
          </a:xfrm>
        </p:spPr>
        <p:txBody>
          <a:bodyPr>
            <a:normAutofit/>
          </a:bodyPr>
          <a:lstStyle>
            <a:lvl1pPr>
              <a:defRPr sz="1400" baseline="0">
                <a:latin typeface="Arial" panose="020B0604020202020204" pitchFamily="34" charset="0"/>
              </a:defRPr>
            </a:lvl1pPr>
            <a:lvl2pPr>
              <a:defRPr sz="1400" baseline="0">
                <a:latin typeface="Arial" panose="020B0604020202020204" pitchFamily="34" charset="0"/>
              </a:defRPr>
            </a:lvl2pPr>
            <a:lvl3pPr>
              <a:defRPr sz="1400" baseline="0">
                <a:latin typeface="Arial" panose="020B0604020202020204" pitchFamily="34" charset="0"/>
              </a:defRPr>
            </a:lvl3pPr>
            <a:lvl4pPr>
              <a:defRPr sz="1400" baseline="0">
                <a:latin typeface="Arial" panose="020B0604020202020204" pitchFamily="34" charset="0"/>
              </a:defRPr>
            </a:lvl4pPr>
            <a:lvl5pPr>
              <a:defRPr sz="1400" baseline="0">
                <a:latin typeface="Arial" panose="020B0604020202020204" pitchFamily="34" charset="0"/>
              </a:defRPr>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dato 4"/>
          <p:cNvSpPr>
            <a:spLocks noGrp="1"/>
          </p:cNvSpPr>
          <p:nvPr>
            <p:ph type="dt" sz="half" idx="10"/>
          </p:nvPr>
        </p:nvSpPr>
        <p:spPr/>
        <p:txBody>
          <a:bodyPr/>
          <a:lstStyle/>
          <a:p>
            <a:fld id="{C80CF56E-CB9A-9546-9E8A-47411FD35E25}" type="datetimeFigureOut">
              <a:rPr lang="da-DK" smtClean="0"/>
              <a:t>30-09-2019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679A887-CE58-5243-ACDA-C77E90D0961B}"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339858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1028286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8229600" cy="857250"/>
          </a:xfrm>
        </p:spPr>
        <p:txBody>
          <a:bodyPr>
            <a:normAutofit/>
          </a:bodyPr>
          <a:lstStyle>
            <a:lvl1pPr algn="l">
              <a:defRPr sz="2800" b="1"/>
            </a:lvl1pPr>
          </a:lstStyle>
          <a:p>
            <a:r>
              <a:rPr lang="da-DK" dirty="0"/>
              <a:t>Klik for at redigere </a:t>
            </a:r>
            <a:br>
              <a:rPr lang="da-DK" dirty="0"/>
            </a:br>
            <a:r>
              <a:rPr lang="da-DK" dirty="0"/>
              <a:t>i masteren</a:t>
            </a:r>
          </a:p>
        </p:txBody>
      </p:sp>
      <p:sp>
        <p:nvSpPr>
          <p:cNvPr id="3" name="Pladsholder til tekst 2"/>
          <p:cNvSpPr>
            <a:spLocks noGrp="1"/>
          </p:cNvSpPr>
          <p:nvPr>
            <p:ph type="body" idx="1"/>
          </p:nvPr>
        </p:nvSpPr>
        <p:spPr>
          <a:xfrm>
            <a:off x="457200" y="1756864"/>
            <a:ext cx="4040188" cy="744553"/>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501417"/>
            <a:ext cx="4040188" cy="2078747"/>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p:cNvSpPr>
            <a:spLocks noGrp="1"/>
          </p:cNvSpPr>
          <p:nvPr>
            <p:ph type="body" sz="quarter" idx="3"/>
          </p:nvPr>
        </p:nvSpPr>
        <p:spPr>
          <a:xfrm>
            <a:off x="4645026" y="1756864"/>
            <a:ext cx="4041775" cy="744553"/>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7" y="2501417"/>
            <a:ext cx="4041775" cy="2078747"/>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Pladsholder til dato 6"/>
          <p:cNvSpPr>
            <a:spLocks noGrp="1"/>
          </p:cNvSpPr>
          <p:nvPr>
            <p:ph type="dt" sz="half" idx="10"/>
          </p:nvPr>
        </p:nvSpPr>
        <p:spPr/>
        <p:txBody>
          <a:bodyPr/>
          <a:lstStyle/>
          <a:p>
            <a:fld id="{C80CF56E-CB9A-9546-9E8A-47411FD35E25}" type="datetimeFigureOut">
              <a:rPr lang="da-DK" smtClean="0"/>
              <a:t>30-09-2019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C679A887-CE58-5243-ACDA-C77E90D0961B}" type="slidenum">
              <a:rPr lang="da-DK" smtClean="0"/>
              <a:t>‹nr.›</a:t>
            </a:fld>
            <a:endParaRPr lang="da-DK"/>
          </a:p>
        </p:txBody>
      </p:sp>
      <p:pic>
        <p:nvPicPr>
          <p:cNvPr id="10" name="Bille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1345193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20000"/>
            <a:ext cx="8229600" cy="857250"/>
          </a:xfrm>
        </p:spPr>
        <p:txBody>
          <a:bodyPr>
            <a:normAutofit/>
          </a:bodyPr>
          <a:lstStyle>
            <a:lvl1pPr algn="l">
              <a:defRPr sz="4000" b="1"/>
            </a:lvl1pPr>
          </a:lstStyle>
          <a:p>
            <a:r>
              <a:rPr lang="da-DK"/>
              <a:t>Klik for at redigere i master</a:t>
            </a:r>
            <a:endParaRPr lang="da-DK" dirty="0"/>
          </a:p>
        </p:txBody>
      </p:sp>
      <p:sp>
        <p:nvSpPr>
          <p:cNvPr id="3" name="Pladsholder til dato 2"/>
          <p:cNvSpPr>
            <a:spLocks noGrp="1"/>
          </p:cNvSpPr>
          <p:nvPr>
            <p:ph type="dt" sz="half" idx="10"/>
          </p:nvPr>
        </p:nvSpPr>
        <p:spPr/>
        <p:txBody>
          <a:bodyPr/>
          <a:lstStyle/>
          <a:p>
            <a:fld id="{C80CF56E-CB9A-9546-9E8A-47411FD35E25}" type="datetimeFigureOut">
              <a:rPr lang="da-DK" smtClean="0"/>
              <a:t>30-09-2019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C679A887-CE58-5243-ACDA-C77E90D0961B}" type="slidenum">
              <a:rPr lang="da-DK" smtClean="0"/>
              <a:t>‹nr.›</a:t>
            </a:fld>
            <a:endParaRPr lang="da-DK"/>
          </a:p>
        </p:txBody>
      </p:sp>
      <p:pic>
        <p:nvPicPr>
          <p:cNvPr id="6" name="Billed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286278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2830245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C80CF56E-CB9A-9546-9E8A-47411FD35E25}" type="datetimeFigureOut">
              <a:rPr lang="da-DK" smtClean="0"/>
              <a:t>30-09-2019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679A887-CE58-5243-ACDA-C77E90D0961B}"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36194709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C80CF56E-CB9A-9546-9E8A-47411FD35E25}" type="datetimeFigureOut">
              <a:rPr lang="da-DK" smtClean="0"/>
              <a:t>30-09-2019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679A887-CE58-5243-ACDA-C77E90D0961B}"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8250772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877227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154781"/>
            <a:ext cx="2057400" cy="329088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154781"/>
            <a:ext cx="6019800" cy="329088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1041320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Sort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197941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575408"/>
            <a:ext cx="9144000" cy="444075"/>
          </a:xfrm>
          <a:prstGeom prst="rect">
            <a:avLst/>
          </a:prstGeom>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2046836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575408"/>
            <a:ext cx="9144000" cy="444075"/>
          </a:xfrm>
          <a:prstGeom prst="rect">
            <a:avLst/>
          </a:prstGeom>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311350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ød forside">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C80CF56E-CB9A-9546-9E8A-47411FD35E25}" type="datetimeFigureOut">
              <a:rPr lang="da-DK" smtClean="0"/>
              <a:t>30-09-2019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C679A887-CE58-5243-ACDA-C77E90D0961B}" type="slidenum">
              <a:rPr lang="da-DK" smtClean="0"/>
              <a:t>‹nr.›</a:t>
            </a:fld>
            <a:endParaRPr lang="da-DK"/>
          </a:p>
        </p:txBody>
      </p:sp>
      <p:pic>
        <p:nvPicPr>
          <p:cNvPr id="6" name="Billede 5"/>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lede 6"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168769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ØD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rgbClr val="7A1C12"/>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139155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RØD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273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å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279966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80CF56E-CB9A-9546-9E8A-47411FD35E25}" type="datetimeFigureOut">
              <a:rPr lang="da-DK" smtClean="0"/>
              <a:t>30-09-2019</a:t>
            </a:fld>
            <a:endParaRPr lang="da-DK"/>
          </a:p>
        </p:txBody>
      </p:sp>
      <p:sp>
        <p:nvSpPr>
          <p:cNvPr id="5" name="Pladsholder til sidefod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679A887-CE58-5243-ACDA-C77E90D0961B}" type="slidenum">
              <a:rPr lang="da-DK" smtClean="0"/>
              <a:t>‹nr.›</a:t>
            </a:fld>
            <a:endParaRPr lang="da-DK"/>
          </a:p>
        </p:txBody>
      </p:sp>
    </p:spTree>
    <p:extLst>
      <p:ext uri="{BB962C8B-B14F-4D97-AF65-F5344CB8AC3E}">
        <p14:creationId xmlns:p14="http://schemas.microsoft.com/office/powerpoint/2010/main" val="3847868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0" r:id="rId3"/>
    <p:sldLayoutId id="2147483661" r:id="rId4"/>
    <p:sldLayoutId id="2147483660" r:id="rId5"/>
    <p:sldLayoutId id="2147483671" r:id="rId6"/>
    <p:sldLayoutId id="2147483662" r:id="rId7"/>
    <p:sldLayoutId id="2147483663" r:id="rId8"/>
    <p:sldLayoutId id="2147483672" r:id="rId9"/>
    <p:sldLayoutId id="2147483664" r:id="rId10"/>
    <p:sldLayoutId id="2147483665" r:id="rId11"/>
    <p:sldLayoutId id="2147483673" r:id="rId12"/>
    <p:sldLayoutId id="2147483666" r:id="rId13"/>
    <p:sldLayoutId id="2147483667" r:id="rId14"/>
    <p:sldLayoutId id="2147483674" r:id="rId15"/>
    <p:sldLayoutId id="2147483668" r:id="rId16"/>
    <p:sldLayoutId id="2147483669" r:id="rId17"/>
    <p:sldLayoutId id="2147483651" r:id="rId18"/>
    <p:sldLayoutId id="2147483652" r:id="rId19"/>
    <p:sldLayoutId id="2147483653" r:id="rId20"/>
    <p:sldLayoutId id="2147483654" r:id="rId21"/>
    <p:sldLayoutId id="2147483655" r:id="rId22"/>
    <p:sldLayoutId id="2147483656" r:id="rId23"/>
    <p:sldLayoutId id="2147483657" r:id="rId24"/>
    <p:sldLayoutId id="2147483658" r:id="rId25"/>
    <p:sldLayoutId id="2147483659" r:id="rId2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970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endParaRPr lang="da-DK" dirty="0"/>
          </a:p>
        </p:txBody>
      </p:sp>
      <p:sp>
        <p:nvSpPr>
          <p:cNvPr id="3" name="Pladsholder til indhold 2"/>
          <p:cNvSpPr>
            <a:spLocks noGrp="1"/>
          </p:cNvSpPr>
          <p:nvPr>
            <p:ph idx="1"/>
          </p:nvPr>
        </p:nvSpPr>
        <p:spPr>
          <a:xfrm>
            <a:off x="457200" y="1252151"/>
            <a:ext cx="8476734" cy="3515112"/>
          </a:xfrm>
        </p:spPr>
        <p:txBody>
          <a:bodyPr/>
          <a:lstStyle/>
          <a:p>
            <a:endParaRPr lang="da-DK" dirty="0"/>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5507067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a:t>ZBC Ringsted</a:t>
            </a:r>
            <a:endParaRPr lang="da-DK" dirty="0"/>
          </a:p>
        </p:txBody>
      </p:sp>
      <p:sp>
        <p:nvSpPr>
          <p:cNvPr id="3" name="Undertitel 2"/>
          <p:cNvSpPr>
            <a:spLocks noGrp="1"/>
          </p:cNvSpPr>
          <p:nvPr>
            <p:ph type="subTitle" idx="1"/>
          </p:nvPr>
        </p:nvSpPr>
        <p:spPr/>
        <p:txBody>
          <a:bodyPr/>
          <a:lstStyle/>
          <a:p>
            <a:r>
              <a:rPr lang="da-DK" dirty="0"/>
              <a:t>Erhvervsinformatik niveau C</a:t>
            </a:r>
          </a:p>
          <a:p>
            <a:r>
              <a:rPr lang="da-DK" dirty="0"/>
              <a:t>Data og Kommunikationsuddannelsen</a:t>
            </a:r>
          </a:p>
          <a:p>
            <a:r>
              <a:rPr lang="da-DK" dirty="0"/>
              <a:t>(EUX)</a:t>
            </a:r>
          </a:p>
        </p:txBody>
      </p:sp>
      <p:pic>
        <p:nvPicPr>
          <p:cNvPr id="4" name="Pladsholder til indhol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Tree>
    <p:extLst>
      <p:ext uri="{BB962C8B-B14F-4D97-AF65-F5344CB8AC3E}">
        <p14:creationId xmlns:p14="http://schemas.microsoft.com/office/powerpoint/2010/main" val="271142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Dine data</a:t>
            </a:r>
          </a:p>
        </p:txBody>
      </p:sp>
      <p:sp>
        <p:nvSpPr>
          <p:cNvPr id="3" name="Pladsholder til indhold 2"/>
          <p:cNvSpPr>
            <a:spLocks noGrp="1"/>
          </p:cNvSpPr>
          <p:nvPr>
            <p:ph idx="1"/>
          </p:nvPr>
        </p:nvSpPr>
        <p:spPr>
          <a:xfrm>
            <a:off x="457200" y="1252151"/>
            <a:ext cx="8476734" cy="3515112"/>
          </a:xfrm>
        </p:spPr>
        <p:txBody>
          <a:bodyPr/>
          <a:lstStyle/>
          <a:p>
            <a:r>
              <a:rPr lang="da-DK" dirty="0"/>
              <a:t>Du kommer ikke igennem livet uden af afgive data til virksomheder og det offentlige, det kunne være:</a:t>
            </a:r>
          </a:p>
          <a:p>
            <a:endParaRPr lang="da-DK" dirty="0"/>
          </a:p>
          <a:p>
            <a:r>
              <a:rPr lang="da-DK" dirty="0"/>
              <a:t>	- Din kommune</a:t>
            </a:r>
          </a:p>
          <a:p>
            <a:r>
              <a:rPr lang="da-DK" dirty="0"/>
              <a:t>	- Din læge/sygehus</a:t>
            </a:r>
          </a:p>
          <a:p>
            <a:r>
              <a:rPr lang="da-DK" dirty="0"/>
              <a:t>	- Virksomheder bag sociale medier</a:t>
            </a:r>
          </a:p>
          <a:p>
            <a:r>
              <a:rPr lang="da-DK" dirty="0"/>
              <a:t>	- Virksomheder bag streaming tjenester</a:t>
            </a:r>
          </a:p>
          <a:p>
            <a:r>
              <a:rPr lang="da-DK" dirty="0"/>
              <a:t>	- Teleselskaber/internetudbydere</a:t>
            </a:r>
          </a:p>
          <a:p>
            <a:r>
              <a:rPr lang="da-DK" dirty="0"/>
              <a:t>	- Rejseselskaber (og virksomheder i udlandet)</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92739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Hvor sikre</a:t>
            </a:r>
          </a:p>
        </p:txBody>
      </p:sp>
      <p:sp>
        <p:nvSpPr>
          <p:cNvPr id="3" name="Pladsholder til indhold 2"/>
          <p:cNvSpPr>
            <a:spLocks noGrp="1"/>
          </p:cNvSpPr>
          <p:nvPr>
            <p:ph idx="1"/>
          </p:nvPr>
        </p:nvSpPr>
        <p:spPr>
          <a:xfrm>
            <a:off x="457200" y="1252151"/>
            <a:ext cx="8476734" cy="3515112"/>
          </a:xfrm>
        </p:spPr>
        <p:txBody>
          <a:bodyPr/>
          <a:lstStyle/>
          <a:p>
            <a:r>
              <a:rPr lang="da-DK" dirty="0"/>
              <a:t>Du bruger jo hver dag din sunde fornuft og passer på dine data:</a:t>
            </a:r>
          </a:p>
          <a:p>
            <a:endParaRPr lang="da-DK" dirty="0"/>
          </a:p>
          <a:p>
            <a:r>
              <a:rPr lang="da-DK" dirty="0"/>
              <a:t>Men hvad med dem du vælger at give dig data til:</a:t>
            </a:r>
          </a:p>
          <a:p>
            <a:r>
              <a:rPr lang="da-DK" dirty="0"/>
              <a:t>	- Hvor godt passer de på dine data?</a:t>
            </a:r>
          </a:p>
          <a:p>
            <a:r>
              <a:rPr lang="da-DK" dirty="0"/>
              <a:t>	- Bruger alle medarbejdere i virksomheden deres sunde fornuft?</a:t>
            </a:r>
          </a:p>
          <a:p>
            <a:r>
              <a:rPr lang="da-DK" dirty="0"/>
              <a:t>	- Er virksomheden til at stole på?</a:t>
            </a:r>
          </a:p>
          <a:p>
            <a:r>
              <a:rPr lang="da-DK" dirty="0"/>
              <a:t>	- Har virksomheden før haft en dårlig historik i forhold til at passe på 	brugernes data</a:t>
            </a:r>
          </a:p>
          <a:p>
            <a:r>
              <a:rPr lang="da-DK" dirty="0"/>
              <a:t>	- Tjener de penge på at sælge dine data (forretningsmodellen)</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65016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Større ansvar</a:t>
            </a:r>
          </a:p>
        </p:txBody>
      </p:sp>
      <p:sp>
        <p:nvSpPr>
          <p:cNvPr id="3" name="Pladsholder til indhold 2"/>
          <p:cNvSpPr>
            <a:spLocks noGrp="1"/>
          </p:cNvSpPr>
          <p:nvPr>
            <p:ph idx="1"/>
          </p:nvPr>
        </p:nvSpPr>
        <p:spPr>
          <a:xfrm>
            <a:off x="457200" y="1252151"/>
            <a:ext cx="8476734" cy="3515112"/>
          </a:xfrm>
        </p:spPr>
        <p:txBody>
          <a:bodyPr>
            <a:normAutofit lnSpcReduction="10000"/>
          </a:bodyPr>
          <a:lstStyle/>
          <a:p>
            <a:r>
              <a:rPr lang="da-DK" dirty="0"/>
              <a:t>Virksomheder har et større ansvar for at behandle dig data </a:t>
            </a:r>
            <a:r>
              <a:rPr lang="da-DK" dirty="0" smtClean="0"/>
              <a:t>fortroligt </a:t>
            </a:r>
            <a:r>
              <a:rPr lang="da-DK" dirty="0"/>
              <a:t>og sikre sig at de ikke falder i de forkerte hænder. Tænk bare:</a:t>
            </a:r>
          </a:p>
          <a:p>
            <a:endParaRPr lang="da-DK" dirty="0"/>
          </a:p>
          <a:p>
            <a:r>
              <a:rPr lang="da-DK" dirty="0"/>
              <a:t>	- hvis sundhedsjournaler på sygehuset slap ud</a:t>
            </a:r>
          </a:p>
          <a:p>
            <a:r>
              <a:rPr lang="da-DK" dirty="0"/>
              <a:t>	- hvis alle de kortoplysninger en forretning har blev stjålet</a:t>
            </a:r>
          </a:p>
          <a:p>
            <a:r>
              <a:rPr lang="da-DK" dirty="0"/>
              <a:t>	- hvis oversigter over indestående på konti i banken blev stjålet</a:t>
            </a:r>
          </a:p>
          <a:p>
            <a:r>
              <a:rPr lang="da-DK" dirty="0"/>
              <a:t>	- hvis IT-kriminelle fik adgang til et register med CPR-numre</a:t>
            </a:r>
          </a:p>
          <a:p>
            <a:endParaRPr lang="da-DK" dirty="0"/>
          </a:p>
          <a:p>
            <a:r>
              <a:rPr lang="da-DK" dirty="0"/>
              <a:t>Det kan have ret alvorlige </a:t>
            </a:r>
            <a:r>
              <a:rPr lang="da-DK" dirty="0" smtClean="0"/>
              <a:t>konsekvenser, </a:t>
            </a:r>
            <a:r>
              <a:rPr lang="da-DK" dirty="0"/>
              <a:t>hvis der ikke bliver passet på data</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122028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Det sker jo ikke så tit..</a:t>
            </a:r>
          </a:p>
        </p:txBody>
      </p:sp>
      <p:sp>
        <p:nvSpPr>
          <p:cNvPr id="3" name="Pladsholder til indhold 2"/>
          <p:cNvSpPr>
            <a:spLocks noGrp="1"/>
          </p:cNvSpPr>
          <p:nvPr>
            <p:ph idx="1"/>
          </p:nvPr>
        </p:nvSpPr>
        <p:spPr>
          <a:xfrm>
            <a:off x="457200" y="1252151"/>
            <a:ext cx="8476734" cy="3515112"/>
          </a:xfrm>
        </p:spPr>
        <p:txBody>
          <a:bodyPr/>
          <a:lstStyle/>
          <a:p>
            <a:r>
              <a:rPr lang="da-DK" dirty="0"/>
              <a:t>Nej det er heldigvis ikke hver dag vi hører om alvorlige datalæk, men det kan der være flere årsager til:</a:t>
            </a:r>
          </a:p>
          <a:p>
            <a:endParaRPr lang="da-DK" dirty="0"/>
          </a:p>
          <a:p>
            <a:r>
              <a:rPr lang="da-DK" dirty="0"/>
              <a:t>	- Virksomheden/instansen har ikke opdaget lækket</a:t>
            </a:r>
          </a:p>
          <a:p>
            <a:r>
              <a:rPr lang="da-DK" dirty="0"/>
              <a:t>	- Virksomheden/instansen har ikke offentliggjort lækket</a:t>
            </a:r>
          </a:p>
          <a:p>
            <a:r>
              <a:rPr lang="da-DK" dirty="0"/>
              <a:t>	- Virksomheden/instansen har vurderet det til at være et ubetydeligt 	læk</a:t>
            </a:r>
          </a:p>
          <a:p>
            <a:endParaRPr lang="da-DK" dirty="0"/>
          </a:p>
          <a:p>
            <a:r>
              <a:rPr lang="da-DK" dirty="0"/>
              <a:t>Det sker måske ikke så tit, men når det sker så påvirker det mange mennesker!</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428912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Image/tillid</a:t>
            </a:r>
          </a:p>
        </p:txBody>
      </p:sp>
      <p:sp>
        <p:nvSpPr>
          <p:cNvPr id="3" name="Pladsholder til indhold 2"/>
          <p:cNvSpPr>
            <a:spLocks noGrp="1"/>
          </p:cNvSpPr>
          <p:nvPr>
            <p:ph idx="1"/>
          </p:nvPr>
        </p:nvSpPr>
        <p:spPr>
          <a:xfrm>
            <a:off x="457200" y="1252151"/>
            <a:ext cx="8476734" cy="3515112"/>
          </a:xfrm>
        </p:spPr>
        <p:txBody>
          <a:bodyPr/>
          <a:lstStyle/>
          <a:p>
            <a:r>
              <a:rPr lang="da-DK" dirty="0"/>
              <a:t>For virksomhederne kan tabt af data eller brud på datasikkerheden have alvorlige konsekvenser:</a:t>
            </a:r>
          </a:p>
          <a:p>
            <a:endParaRPr lang="da-DK" dirty="0"/>
          </a:p>
          <a:p>
            <a:r>
              <a:rPr lang="da-DK" dirty="0"/>
              <a:t>	- Ville du give dine kortoplysninger til en virksomhed der ikke har styr 	på sikkerheden?</a:t>
            </a:r>
          </a:p>
          <a:p>
            <a:r>
              <a:rPr lang="da-DK" dirty="0"/>
              <a:t>	- Ville du have dine </a:t>
            </a:r>
            <a:r>
              <a:rPr lang="da-DK" dirty="0" smtClean="0"/>
              <a:t>journaloplysninger </a:t>
            </a:r>
            <a:r>
              <a:rPr lang="da-DK" dirty="0"/>
              <a:t>registreret hos en læge, der 	ikke prioriterer datasikkerhed</a:t>
            </a:r>
          </a:p>
          <a:p>
            <a:r>
              <a:rPr lang="da-DK" dirty="0"/>
              <a:t>	- Ville du afgive dit CPR. Nr. hos en virksomhed som er blevet hacket 	gentagne gange</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3077948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Konsekvenser</a:t>
            </a:r>
          </a:p>
        </p:txBody>
      </p:sp>
      <p:sp>
        <p:nvSpPr>
          <p:cNvPr id="3" name="Pladsholder til indhold 2"/>
          <p:cNvSpPr>
            <a:spLocks noGrp="1"/>
          </p:cNvSpPr>
          <p:nvPr>
            <p:ph idx="1"/>
          </p:nvPr>
        </p:nvSpPr>
        <p:spPr>
          <a:xfrm>
            <a:off x="457200" y="1252151"/>
            <a:ext cx="8476734" cy="3515112"/>
          </a:xfrm>
        </p:spPr>
        <p:txBody>
          <a:bodyPr/>
          <a:lstStyle/>
          <a:p>
            <a:r>
              <a:rPr lang="da-DK" dirty="0"/>
              <a:t>Konsekvenserne for virksomheden kan være:</a:t>
            </a:r>
          </a:p>
          <a:p>
            <a:endParaRPr lang="da-DK" dirty="0"/>
          </a:p>
          <a:p>
            <a:r>
              <a:rPr lang="da-DK" dirty="0"/>
              <a:t>	- Tab af data (omkostninger ved at genskabe data)</a:t>
            </a:r>
          </a:p>
          <a:p>
            <a:r>
              <a:rPr lang="da-DK" dirty="0"/>
              <a:t>	- Tab af kunder (indtjening)</a:t>
            </a:r>
          </a:p>
          <a:p>
            <a:r>
              <a:rPr lang="da-DK" dirty="0"/>
              <a:t>	- Bøder for manglende datasikkerhed (GDPR)</a:t>
            </a:r>
          </a:p>
          <a:p>
            <a:r>
              <a:rPr lang="da-DK" dirty="0"/>
              <a:t>	- Omkostninger i forbindelse med sikring af data</a:t>
            </a:r>
          </a:p>
          <a:p>
            <a:r>
              <a:rPr lang="da-DK" dirty="0"/>
              <a:t>	- Tab af image/tillid (svært at sætte beløb på)</a:t>
            </a:r>
          </a:p>
          <a:p>
            <a:endParaRPr lang="da-DK" dirty="0"/>
          </a:p>
          <a:p>
            <a:endParaRPr lang="da-DK" dirty="0"/>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2415100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a:t>Opgave (15 min)</a:t>
            </a:r>
            <a:endParaRPr lang="da-DK" dirty="0"/>
          </a:p>
        </p:txBody>
      </p:sp>
      <p:sp>
        <p:nvSpPr>
          <p:cNvPr id="3" name="Pladsholder til indhold 2"/>
          <p:cNvSpPr>
            <a:spLocks noGrp="1"/>
          </p:cNvSpPr>
          <p:nvPr>
            <p:ph idx="1"/>
          </p:nvPr>
        </p:nvSpPr>
        <p:spPr>
          <a:xfrm>
            <a:off x="457200" y="1252151"/>
            <a:ext cx="8476734" cy="3515112"/>
          </a:xfrm>
        </p:spPr>
        <p:txBody>
          <a:bodyPr/>
          <a:lstStyle/>
          <a:p>
            <a:r>
              <a:rPr lang="da-DK" dirty="0"/>
              <a:t>Sæt jer sammen i grupper og løs nedenstående oplæg:</a:t>
            </a:r>
          </a:p>
          <a:p>
            <a:endParaRPr lang="da-DK" dirty="0"/>
          </a:p>
          <a:p>
            <a:endParaRPr lang="da-DK" dirty="0"/>
          </a:p>
          <a:p>
            <a:r>
              <a:rPr lang="da-DK" dirty="0"/>
              <a:t>	- Hvem har mine data?</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3893761392"/>
      </p:ext>
    </p:extLst>
  </p:cSld>
  <p:clrMapOvr>
    <a:masterClrMapping/>
  </p:clrMapOvr>
</p:sld>
</file>

<file path=ppt/theme/theme1.xml><?xml version="1.0" encoding="utf-8"?>
<a:theme xmlns:a="http://schemas.openxmlformats.org/drawingml/2006/main" name="Kontortema">
  <a:themeElements>
    <a:clrScheme name="ZBC - Fusion2017">
      <a:dk1>
        <a:sysClr val="windowText" lastClr="000000"/>
      </a:dk1>
      <a:lt1>
        <a:sysClr val="window" lastClr="FFFFFF"/>
      </a:lt1>
      <a:dk2>
        <a:srgbClr val="363D46"/>
      </a:dk2>
      <a:lt2>
        <a:srgbClr val="EBEBEB"/>
      </a:lt2>
      <a:accent1>
        <a:srgbClr val="004A6C"/>
      </a:accent1>
      <a:accent2>
        <a:srgbClr val="7A1C12"/>
      </a:accent2>
      <a:accent3>
        <a:srgbClr val="085646"/>
      </a:accent3>
      <a:accent4>
        <a:srgbClr val="F9B104"/>
      </a:accent4>
      <a:accent5>
        <a:srgbClr val="307495"/>
      </a:accent5>
      <a:accent6>
        <a:srgbClr val="627C70"/>
      </a:accent6>
      <a:hlink>
        <a:srgbClr val="005679"/>
      </a:hlink>
      <a:folHlink>
        <a:srgbClr val="CACCC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ZBC PowerPoint ny" id="{017FDF32-F5ED-48CC-B81F-B7AD37D994E9}" vid="{D9A41D56-E803-41BB-9A2E-84C412E59EEE}"/>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ZBC - Fusion2017">
      <a:dk1>
        <a:sysClr val="windowText" lastClr="000000"/>
      </a:dk1>
      <a:lt1>
        <a:sysClr val="window" lastClr="FFFFFF"/>
      </a:lt1>
      <a:dk2>
        <a:srgbClr val="363D46"/>
      </a:dk2>
      <a:lt2>
        <a:srgbClr val="EBEBEB"/>
      </a:lt2>
      <a:accent1>
        <a:srgbClr val="004A6C"/>
      </a:accent1>
      <a:accent2>
        <a:srgbClr val="7A1C12"/>
      </a:accent2>
      <a:accent3>
        <a:srgbClr val="085612"/>
      </a:accent3>
      <a:accent4>
        <a:srgbClr val="F9B104"/>
      </a:accent4>
      <a:accent5>
        <a:srgbClr val="307495"/>
      </a:accent5>
      <a:accent6>
        <a:srgbClr val="627C70"/>
      </a:accent6>
      <a:hlink>
        <a:srgbClr val="005679"/>
      </a:hlink>
      <a:folHlink>
        <a:srgbClr val="CACCC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EC10A41830A454591A5D850A2A623C0" ma:contentTypeVersion="1" ma:contentTypeDescription="Opret et nyt dokument." ma:contentTypeScope="" ma:versionID="7eff765a8b0d89a8027d40627160f848">
  <xsd:schema xmlns:xsd="http://www.w3.org/2001/XMLSchema" xmlns:xs="http://www.w3.org/2001/XMLSchema" xmlns:p="http://schemas.microsoft.com/office/2006/metadata/properties" xmlns:ns1="http://schemas.microsoft.com/sharepoint/v3" targetNamespace="http://schemas.microsoft.com/office/2006/metadata/properties" ma:root="true" ma:fieldsID="3371cd1544c5240e76d148180cf6f37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tartdato for planlægning" ma:description="Startdato for planlægning er en webstedskolonne, der blev oprettet vha. publiceringsfunktionen. Den bruges til at angive den dato og det klokkeslæt, hvor denne side først vil være synlig for besøgende på webstedet." ma:hidden="true" ma:internalName="PublishingStartDate">
      <xsd:simpleType>
        <xsd:restriction base="dms:Unknown"/>
      </xsd:simpleType>
    </xsd:element>
    <xsd:element name="PublishingExpirationDate" ma:index="9" nillable="true" ma:displayName="Slutdato for planlægning" ma:description="Slutdato for planlægning er en webstedskolonne, der blev oprettet vha. publiceringsfunktionen. Den bruges til at angive den dato og det klokkeslæt, hvor denne side ikke længere vil være synlig for besøgende på webstedet."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686E681-74DB-4706-9430-507C4DEC3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2E50EB-9791-4B36-8A90-2C9EB4304AB8}">
  <ds:schemaRefs>
    <ds:schemaRef ds:uri="http://schemas.microsoft.com/sharepoint/v3/contenttype/forms"/>
  </ds:schemaRefs>
</ds:datastoreItem>
</file>

<file path=customXml/itemProps3.xml><?xml version="1.0" encoding="utf-8"?>
<ds:datastoreItem xmlns:ds="http://schemas.openxmlformats.org/officeDocument/2006/customXml" ds:itemID="{F39D0DF0-3BDF-449D-BA54-4D411BE67AAB}">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ZBC PowerPoint_download_nyt_design</Template>
  <TotalTime>105</TotalTime>
  <Words>186</Words>
  <Application>Microsoft Office PowerPoint</Application>
  <PresentationFormat>Skærmshow (16:9)</PresentationFormat>
  <Paragraphs>74</Paragraphs>
  <Slides>10</Slides>
  <Notes>8</Notes>
  <HiddenSlides>1</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10</vt:i4>
      </vt:variant>
    </vt:vector>
  </HeadingPairs>
  <TitlesOfParts>
    <vt:vector size="13" baseType="lpstr">
      <vt:lpstr>Arial</vt:lpstr>
      <vt:lpstr>Calibri</vt:lpstr>
      <vt:lpstr>Kontortema</vt:lpstr>
      <vt:lpstr>PowerPoint-præsentation</vt:lpstr>
      <vt:lpstr>ZBC Ringsted</vt:lpstr>
      <vt:lpstr>Dine data</vt:lpstr>
      <vt:lpstr>Hvor sikre</vt:lpstr>
      <vt:lpstr>Større ansvar</vt:lpstr>
      <vt:lpstr>Det sker jo ikke så tit..</vt:lpstr>
      <vt:lpstr>Image/tillid</vt:lpstr>
      <vt:lpstr>Konsekvenser</vt:lpstr>
      <vt:lpstr>Opgave (15 min)</vt:lpstr>
      <vt:lpstr>PowerPoint-præsentation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Kenn Rydiander Baes</dc:creator>
  <cp:lastModifiedBy>Pia Zeidler</cp:lastModifiedBy>
  <cp:revision>2</cp:revision>
  <cp:lastPrinted>2017-11-30T13:01:27Z</cp:lastPrinted>
  <dcterms:created xsi:type="dcterms:W3CDTF">2018-04-17T10:34:18Z</dcterms:created>
  <dcterms:modified xsi:type="dcterms:W3CDTF">2019-09-30T11:15:26Z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0x010100BEC10A41830A454591A5D850A2A623C0</vt:lpwstr>
  </property>
</Properties>
</file>