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5"/>
  </p:notesMasterIdLst>
  <p:handoutMasterIdLst>
    <p:handoutMasterId r:id="rId16"/>
  </p:handoutMasterIdLst>
  <p:sldIdLst>
    <p:sldId id="283" r:id="rId5"/>
    <p:sldId id="284" r:id="rId6"/>
    <p:sldId id="291" r:id="rId7"/>
    <p:sldId id="292" r:id="rId8"/>
    <p:sldId id="293" r:id="rId9"/>
    <p:sldId id="294" r:id="rId10"/>
    <p:sldId id="295" r:id="rId11"/>
    <p:sldId id="296" r:id="rId12"/>
    <p:sldId id="297" r:id="rId13"/>
    <p:sldId id="298" r:id="rId14"/>
  </p:sldIdLst>
  <p:sldSz cx="9144000" cy="5143500" type="screen16x9"/>
  <p:notesSz cx="9144000" cy="6858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1C12"/>
    <a:srgbClr val="075F50"/>
    <a:srgbClr val="761313"/>
    <a:srgbClr val="004B6D"/>
    <a:srgbClr val="004A6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DFC273-5BB6-4C70-8BB4-00B5EFFF7CF3}" v="9" dt="2019-08-30T08:24:22.903"/>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4" d="100"/>
          <a:sy n="144" d="100"/>
        </p:scale>
        <p:origin x="654" y="114"/>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112" d="100"/>
          <a:sy n="112" d="100"/>
        </p:scale>
        <p:origin x="92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n Rydiander Baes (KRB - Faglærer - RIAH - ZBC)" userId="729d96e9-28a6-4d0f-b152-2ffa118d700e" providerId="ADAL" clId="{23DFC273-5BB6-4C70-8BB4-00B5EFFF7CF3}"/>
    <pc:docChg chg="custSel addSld modSld">
      <pc:chgData name="Kenn Rydiander Baes (KRB - Faglærer - RIAH - ZBC)" userId="729d96e9-28a6-4d0f-b152-2ffa118d700e" providerId="ADAL" clId="{23DFC273-5BB6-4C70-8BB4-00B5EFFF7CF3}" dt="2019-08-30T11:35:36.478" v="257" actId="20577"/>
      <pc:docMkLst>
        <pc:docMk/>
      </pc:docMkLst>
      <pc:sldChg chg="modSp">
        <pc:chgData name="Kenn Rydiander Baes (KRB - Faglærer - RIAH - ZBC)" userId="729d96e9-28a6-4d0f-b152-2ffa118d700e" providerId="ADAL" clId="{23DFC273-5BB6-4C70-8BB4-00B5EFFF7CF3}" dt="2019-08-30T11:35:36.478" v="257" actId="20577"/>
        <pc:sldMkLst>
          <pc:docMk/>
          <pc:sldMk cId="271142716" sldId="284"/>
        </pc:sldMkLst>
        <pc:spChg chg="mod">
          <ac:chgData name="Kenn Rydiander Baes (KRB - Faglærer - RIAH - ZBC)" userId="729d96e9-28a6-4d0f-b152-2ffa118d700e" providerId="ADAL" clId="{23DFC273-5BB6-4C70-8BB4-00B5EFFF7CF3}" dt="2019-08-30T11:35:36.478" v="257" actId="20577"/>
          <ac:spMkLst>
            <pc:docMk/>
            <pc:sldMk cId="271142716" sldId="284"/>
            <ac:spMk id="2" creationId="{00000000-0000-0000-0000-000000000000}"/>
          </ac:spMkLst>
        </pc:spChg>
      </pc:sldChg>
      <pc:sldChg chg="modSp">
        <pc:chgData name="Kenn Rydiander Baes (KRB - Faglærer - RIAH - ZBC)" userId="729d96e9-28a6-4d0f-b152-2ffa118d700e" providerId="ADAL" clId="{23DFC273-5BB6-4C70-8BB4-00B5EFFF7CF3}" dt="2019-08-30T08:26:06.264" v="238" actId="20577"/>
        <pc:sldMkLst>
          <pc:docMk/>
          <pc:sldMk cId="2984633636" sldId="297"/>
        </pc:sldMkLst>
        <pc:spChg chg="mod">
          <ac:chgData name="Kenn Rydiander Baes (KRB - Faglærer - RIAH - ZBC)" userId="729d96e9-28a6-4d0f-b152-2ffa118d700e" providerId="ADAL" clId="{23DFC273-5BB6-4C70-8BB4-00B5EFFF7CF3}" dt="2019-08-30T08:26:06.264" v="238" actId="20577"/>
          <ac:spMkLst>
            <pc:docMk/>
            <pc:sldMk cId="2984633636" sldId="297"/>
            <ac:spMk id="2" creationId="{00000000-0000-0000-0000-000000000000}"/>
          </ac:spMkLst>
        </pc:spChg>
        <pc:spChg chg="mod">
          <ac:chgData name="Kenn Rydiander Baes (KRB - Faglærer - RIAH - ZBC)" userId="729d96e9-28a6-4d0f-b152-2ffa118d700e" providerId="ADAL" clId="{23DFC273-5BB6-4C70-8BB4-00B5EFFF7CF3}" dt="2019-08-30T08:25:45.844" v="229" actId="5793"/>
          <ac:spMkLst>
            <pc:docMk/>
            <pc:sldMk cId="2984633636" sldId="297"/>
            <ac:spMk id="3" creationId="{00000000-0000-0000-0000-000000000000}"/>
          </ac:spMkLst>
        </pc:spChg>
      </pc:sldChg>
      <pc:sldChg chg="add modTransition">
        <pc:chgData name="Kenn Rydiander Baes (KRB - Faglærer - RIAH - ZBC)" userId="729d96e9-28a6-4d0f-b152-2ffa118d700e" providerId="ADAL" clId="{23DFC273-5BB6-4C70-8BB4-00B5EFFF7CF3}" dt="2019-08-30T08:24:22.903" v="1"/>
        <pc:sldMkLst>
          <pc:docMk/>
          <pc:sldMk cId="4192137139" sldId="298"/>
        </pc:sldMkLst>
      </pc:sldChg>
    </pc:docChg>
  </pc:docChgLst>
  <pc:docChgLst>
    <pc:chgData name="Kenn Rydiander Baes (KRB - Faglærer - RIAH - ZBC)" userId="729d96e9-28a6-4d0f-b152-2ffa118d700e" providerId="ADAL" clId="{DF112C4F-F698-452D-A61C-C65C132D7BEB}"/>
    <pc:docChg chg="custSel addSld delSld modSld">
      <pc:chgData name="Kenn Rydiander Baes (KRB - Faglærer - RIAH - ZBC)" userId="729d96e9-28a6-4d0f-b152-2ffa118d700e" providerId="ADAL" clId="{DF112C4F-F698-452D-A61C-C65C132D7BEB}" dt="2019-08-30T07:06:06.763" v="2357" actId="20577"/>
      <pc:docMkLst>
        <pc:docMk/>
      </pc:docMkLst>
      <pc:sldChg chg="modSp">
        <pc:chgData name="Kenn Rydiander Baes (KRB - Faglærer - RIAH - ZBC)" userId="729d96e9-28a6-4d0f-b152-2ffa118d700e" providerId="ADAL" clId="{DF112C4F-F698-452D-A61C-C65C132D7BEB}" dt="2019-08-30T06:01:46.998" v="470" actId="20577"/>
        <pc:sldMkLst>
          <pc:docMk/>
          <pc:sldMk cId="927395235" sldId="291"/>
        </pc:sldMkLst>
        <pc:spChg chg="mod">
          <ac:chgData name="Kenn Rydiander Baes (KRB - Faglærer - RIAH - ZBC)" userId="729d96e9-28a6-4d0f-b152-2ffa118d700e" providerId="ADAL" clId="{DF112C4F-F698-452D-A61C-C65C132D7BEB}" dt="2019-08-30T05:37:29.706" v="12" actId="20577"/>
          <ac:spMkLst>
            <pc:docMk/>
            <pc:sldMk cId="927395235" sldId="291"/>
            <ac:spMk id="2" creationId="{00000000-0000-0000-0000-000000000000}"/>
          </ac:spMkLst>
        </pc:spChg>
        <pc:spChg chg="mod">
          <ac:chgData name="Kenn Rydiander Baes (KRB - Faglærer - RIAH - ZBC)" userId="729d96e9-28a6-4d0f-b152-2ffa118d700e" providerId="ADAL" clId="{DF112C4F-F698-452D-A61C-C65C132D7BEB}" dt="2019-08-30T06:01:46.998" v="470" actId="20577"/>
          <ac:spMkLst>
            <pc:docMk/>
            <pc:sldMk cId="927395235" sldId="291"/>
            <ac:spMk id="3" creationId="{00000000-0000-0000-0000-000000000000}"/>
          </ac:spMkLst>
        </pc:spChg>
      </pc:sldChg>
      <pc:sldChg chg="modSp add">
        <pc:chgData name="Kenn Rydiander Baes (KRB - Faglærer - RIAH - ZBC)" userId="729d96e9-28a6-4d0f-b152-2ffa118d700e" providerId="ADAL" clId="{DF112C4F-F698-452D-A61C-C65C132D7BEB}" dt="2019-08-30T06:16:50.253" v="732" actId="20577"/>
        <pc:sldMkLst>
          <pc:docMk/>
          <pc:sldMk cId="349887029" sldId="292"/>
        </pc:sldMkLst>
        <pc:spChg chg="mod">
          <ac:chgData name="Kenn Rydiander Baes (KRB - Faglærer - RIAH - ZBC)" userId="729d96e9-28a6-4d0f-b152-2ffa118d700e" providerId="ADAL" clId="{DF112C4F-F698-452D-A61C-C65C132D7BEB}" dt="2019-08-30T06:02:07.948" v="499" actId="5793"/>
          <ac:spMkLst>
            <pc:docMk/>
            <pc:sldMk cId="349887029" sldId="292"/>
            <ac:spMk id="2" creationId="{00000000-0000-0000-0000-000000000000}"/>
          </ac:spMkLst>
        </pc:spChg>
        <pc:spChg chg="mod">
          <ac:chgData name="Kenn Rydiander Baes (KRB - Faglærer - RIAH - ZBC)" userId="729d96e9-28a6-4d0f-b152-2ffa118d700e" providerId="ADAL" clId="{DF112C4F-F698-452D-A61C-C65C132D7BEB}" dt="2019-08-30T06:16:50.253" v="732" actId="20577"/>
          <ac:spMkLst>
            <pc:docMk/>
            <pc:sldMk cId="349887029" sldId="292"/>
            <ac:spMk id="3" creationId="{00000000-0000-0000-0000-000000000000}"/>
          </ac:spMkLst>
        </pc:spChg>
      </pc:sldChg>
      <pc:sldChg chg="add del">
        <pc:chgData name="Kenn Rydiander Baes (KRB - Faglærer - RIAH - ZBC)" userId="729d96e9-28a6-4d0f-b152-2ffa118d700e" providerId="ADAL" clId="{DF112C4F-F698-452D-A61C-C65C132D7BEB}" dt="2019-08-30T06:01:55.365" v="472" actId="2696"/>
        <pc:sldMkLst>
          <pc:docMk/>
          <pc:sldMk cId="3881292374" sldId="292"/>
        </pc:sldMkLst>
      </pc:sldChg>
      <pc:sldChg chg="modSp add">
        <pc:chgData name="Kenn Rydiander Baes (KRB - Faglærer - RIAH - ZBC)" userId="729d96e9-28a6-4d0f-b152-2ffa118d700e" providerId="ADAL" clId="{DF112C4F-F698-452D-A61C-C65C132D7BEB}" dt="2019-08-30T06:24:10.185" v="1148" actId="20577"/>
        <pc:sldMkLst>
          <pc:docMk/>
          <pc:sldMk cId="4277243074" sldId="293"/>
        </pc:sldMkLst>
        <pc:spChg chg="mod">
          <ac:chgData name="Kenn Rydiander Baes (KRB - Faglærer - RIAH - ZBC)" userId="729d96e9-28a6-4d0f-b152-2ffa118d700e" providerId="ADAL" clId="{DF112C4F-F698-452D-A61C-C65C132D7BEB}" dt="2019-08-30T06:18:27.388" v="759" actId="5793"/>
          <ac:spMkLst>
            <pc:docMk/>
            <pc:sldMk cId="4277243074" sldId="293"/>
            <ac:spMk id="2" creationId="{00000000-0000-0000-0000-000000000000}"/>
          </ac:spMkLst>
        </pc:spChg>
        <pc:spChg chg="mod">
          <ac:chgData name="Kenn Rydiander Baes (KRB - Faglærer - RIAH - ZBC)" userId="729d96e9-28a6-4d0f-b152-2ffa118d700e" providerId="ADAL" clId="{DF112C4F-F698-452D-A61C-C65C132D7BEB}" dt="2019-08-30T06:24:10.185" v="1148" actId="20577"/>
          <ac:spMkLst>
            <pc:docMk/>
            <pc:sldMk cId="4277243074" sldId="293"/>
            <ac:spMk id="3" creationId="{00000000-0000-0000-0000-000000000000}"/>
          </ac:spMkLst>
        </pc:spChg>
      </pc:sldChg>
      <pc:sldChg chg="modSp add">
        <pc:chgData name="Kenn Rydiander Baes (KRB - Faglærer - RIAH - ZBC)" userId="729d96e9-28a6-4d0f-b152-2ffa118d700e" providerId="ADAL" clId="{DF112C4F-F698-452D-A61C-C65C132D7BEB}" dt="2019-08-30T06:34:53.386" v="1593" actId="20577"/>
        <pc:sldMkLst>
          <pc:docMk/>
          <pc:sldMk cId="2853223611" sldId="294"/>
        </pc:sldMkLst>
        <pc:spChg chg="mod">
          <ac:chgData name="Kenn Rydiander Baes (KRB - Faglærer - RIAH - ZBC)" userId="729d96e9-28a6-4d0f-b152-2ffa118d700e" providerId="ADAL" clId="{DF112C4F-F698-452D-A61C-C65C132D7BEB}" dt="2019-08-30T06:31:56.229" v="1176" actId="5793"/>
          <ac:spMkLst>
            <pc:docMk/>
            <pc:sldMk cId="2853223611" sldId="294"/>
            <ac:spMk id="2" creationId="{00000000-0000-0000-0000-000000000000}"/>
          </ac:spMkLst>
        </pc:spChg>
        <pc:spChg chg="mod">
          <ac:chgData name="Kenn Rydiander Baes (KRB - Faglærer - RIAH - ZBC)" userId="729d96e9-28a6-4d0f-b152-2ffa118d700e" providerId="ADAL" clId="{DF112C4F-F698-452D-A61C-C65C132D7BEB}" dt="2019-08-30T06:34:53.386" v="1593" actId="20577"/>
          <ac:spMkLst>
            <pc:docMk/>
            <pc:sldMk cId="2853223611" sldId="294"/>
            <ac:spMk id="3" creationId="{00000000-0000-0000-0000-000000000000}"/>
          </ac:spMkLst>
        </pc:spChg>
      </pc:sldChg>
      <pc:sldChg chg="modSp add">
        <pc:chgData name="Kenn Rydiander Baes (KRB - Faglærer - RIAH - ZBC)" userId="729d96e9-28a6-4d0f-b152-2ffa118d700e" providerId="ADAL" clId="{DF112C4F-F698-452D-A61C-C65C132D7BEB}" dt="2019-08-30T07:03:02.120" v="2035" actId="20577"/>
        <pc:sldMkLst>
          <pc:docMk/>
          <pc:sldMk cId="3557616404" sldId="295"/>
        </pc:sldMkLst>
        <pc:spChg chg="mod">
          <ac:chgData name="Kenn Rydiander Baes (KRB - Faglærer - RIAH - ZBC)" userId="729d96e9-28a6-4d0f-b152-2ffa118d700e" providerId="ADAL" clId="{DF112C4F-F698-452D-A61C-C65C132D7BEB}" dt="2019-08-30T06:35:13.458" v="1611" actId="20577"/>
          <ac:spMkLst>
            <pc:docMk/>
            <pc:sldMk cId="3557616404" sldId="295"/>
            <ac:spMk id="2" creationId="{00000000-0000-0000-0000-000000000000}"/>
          </ac:spMkLst>
        </pc:spChg>
        <pc:spChg chg="mod">
          <ac:chgData name="Kenn Rydiander Baes (KRB - Faglærer - RIAH - ZBC)" userId="729d96e9-28a6-4d0f-b152-2ffa118d700e" providerId="ADAL" clId="{DF112C4F-F698-452D-A61C-C65C132D7BEB}" dt="2019-08-30T07:03:02.120" v="2035" actId="20577"/>
          <ac:spMkLst>
            <pc:docMk/>
            <pc:sldMk cId="3557616404" sldId="295"/>
            <ac:spMk id="3" creationId="{00000000-0000-0000-0000-000000000000}"/>
          </ac:spMkLst>
        </pc:spChg>
      </pc:sldChg>
      <pc:sldChg chg="modSp add">
        <pc:chgData name="Kenn Rydiander Baes (KRB - Faglærer - RIAH - ZBC)" userId="729d96e9-28a6-4d0f-b152-2ffa118d700e" providerId="ADAL" clId="{DF112C4F-F698-452D-A61C-C65C132D7BEB}" dt="2019-08-30T07:06:06.763" v="2357" actId="20577"/>
        <pc:sldMkLst>
          <pc:docMk/>
          <pc:sldMk cId="1218015514" sldId="296"/>
        </pc:sldMkLst>
        <pc:spChg chg="mod">
          <ac:chgData name="Kenn Rydiander Baes (KRB - Faglærer - RIAH - ZBC)" userId="729d96e9-28a6-4d0f-b152-2ffa118d700e" providerId="ADAL" clId="{DF112C4F-F698-452D-A61C-C65C132D7BEB}" dt="2019-08-30T07:03:40.314" v="2048" actId="20577"/>
          <ac:spMkLst>
            <pc:docMk/>
            <pc:sldMk cId="1218015514" sldId="296"/>
            <ac:spMk id="2" creationId="{00000000-0000-0000-0000-000000000000}"/>
          </ac:spMkLst>
        </pc:spChg>
        <pc:spChg chg="mod">
          <ac:chgData name="Kenn Rydiander Baes (KRB - Faglærer - RIAH - ZBC)" userId="729d96e9-28a6-4d0f-b152-2ffa118d700e" providerId="ADAL" clId="{DF112C4F-F698-452D-A61C-C65C132D7BEB}" dt="2019-08-30T07:06:06.763" v="2357" actId="20577"/>
          <ac:spMkLst>
            <pc:docMk/>
            <pc:sldMk cId="1218015514" sldId="296"/>
            <ac:spMk id="3" creationId="{00000000-0000-0000-0000-000000000000}"/>
          </ac:spMkLst>
        </pc:spChg>
      </pc:sldChg>
      <pc:sldChg chg="add">
        <pc:chgData name="Kenn Rydiander Baes (KRB - Faglærer - RIAH - ZBC)" userId="729d96e9-28a6-4d0f-b152-2ffa118d700e" providerId="ADAL" clId="{DF112C4F-F698-452D-A61C-C65C132D7BEB}" dt="2019-08-30T07:03:23.087" v="2036"/>
        <pc:sldMkLst>
          <pc:docMk/>
          <pc:sldMk cId="2984633636" sldId="29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dsholder til slidenumm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BFF8AB1D-15B6-487E-8F09-35DF1079A235}" type="slidenum">
              <a:rPr lang="da-DK" smtClean="0"/>
              <a:t>‹nr.›</a:t>
            </a:fld>
            <a:endParaRPr lang="da-DK"/>
          </a:p>
        </p:txBody>
      </p:sp>
      <p:sp>
        <p:nvSpPr>
          <p:cNvPr id="6" name="Pladsholder til dato 5"/>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39A5165E-B3AD-473A-8C2B-657EFC380081}" type="datetimeFigureOut">
              <a:rPr lang="da-DK" smtClean="0"/>
              <a:t>30-09-2019</a:t>
            </a:fld>
            <a:endParaRPr lang="da-DK"/>
          </a:p>
        </p:txBody>
      </p:sp>
      <p:sp>
        <p:nvSpPr>
          <p:cNvPr id="7" name="Pladsholder til sidefod 6"/>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da-DK"/>
          </a:p>
        </p:txBody>
      </p:sp>
      <p:sp>
        <p:nvSpPr>
          <p:cNvPr id="8" name="Pladsholder til sidehoved 7"/>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da-DK"/>
          </a:p>
        </p:txBody>
      </p:sp>
    </p:spTree>
    <p:extLst>
      <p:ext uri="{BB962C8B-B14F-4D97-AF65-F5344CB8AC3E}">
        <p14:creationId xmlns:p14="http://schemas.microsoft.com/office/powerpoint/2010/main" val="486759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39F61A39-74CB-4C1F-986C-E289179769F3}" type="datetimeFigureOut">
              <a:rPr lang="da-DK" smtClean="0"/>
              <a:t>30-09-2019</a:t>
            </a:fld>
            <a:endParaRPr lang="da-DK"/>
          </a:p>
        </p:txBody>
      </p:sp>
      <p:sp>
        <p:nvSpPr>
          <p:cNvPr id="4" name="Pladsholder til slidebillede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722DD327-3C0B-4AA3-A15E-C613525D8D98}" type="slidenum">
              <a:rPr lang="da-DK" smtClean="0"/>
              <a:t>‹nr.›</a:t>
            </a:fld>
            <a:endParaRPr lang="da-DK"/>
          </a:p>
        </p:txBody>
      </p:sp>
    </p:spTree>
    <p:extLst>
      <p:ext uri="{BB962C8B-B14F-4D97-AF65-F5344CB8AC3E}">
        <p14:creationId xmlns:p14="http://schemas.microsoft.com/office/powerpoint/2010/main" val="435069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3</a:t>
            </a:fld>
            <a:endParaRPr lang="da-DK"/>
          </a:p>
        </p:txBody>
      </p:sp>
    </p:spTree>
    <p:extLst>
      <p:ext uri="{BB962C8B-B14F-4D97-AF65-F5344CB8AC3E}">
        <p14:creationId xmlns:p14="http://schemas.microsoft.com/office/powerpoint/2010/main" val="401827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4</a:t>
            </a:fld>
            <a:endParaRPr lang="da-DK"/>
          </a:p>
        </p:txBody>
      </p:sp>
    </p:spTree>
    <p:extLst>
      <p:ext uri="{BB962C8B-B14F-4D97-AF65-F5344CB8AC3E}">
        <p14:creationId xmlns:p14="http://schemas.microsoft.com/office/powerpoint/2010/main" val="4259853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5</a:t>
            </a:fld>
            <a:endParaRPr lang="da-DK"/>
          </a:p>
        </p:txBody>
      </p:sp>
    </p:spTree>
    <p:extLst>
      <p:ext uri="{BB962C8B-B14F-4D97-AF65-F5344CB8AC3E}">
        <p14:creationId xmlns:p14="http://schemas.microsoft.com/office/powerpoint/2010/main" val="3297752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6</a:t>
            </a:fld>
            <a:endParaRPr lang="da-DK"/>
          </a:p>
        </p:txBody>
      </p:sp>
    </p:spTree>
    <p:extLst>
      <p:ext uri="{BB962C8B-B14F-4D97-AF65-F5344CB8AC3E}">
        <p14:creationId xmlns:p14="http://schemas.microsoft.com/office/powerpoint/2010/main" val="683558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7</a:t>
            </a:fld>
            <a:endParaRPr lang="da-DK"/>
          </a:p>
        </p:txBody>
      </p:sp>
    </p:spTree>
    <p:extLst>
      <p:ext uri="{BB962C8B-B14F-4D97-AF65-F5344CB8AC3E}">
        <p14:creationId xmlns:p14="http://schemas.microsoft.com/office/powerpoint/2010/main" val="3592338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8</a:t>
            </a:fld>
            <a:endParaRPr lang="da-DK"/>
          </a:p>
        </p:txBody>
      </p:sp>
    </p:spTree>
    <p:extLst>
      <p:ext uri="{BB962C8B-B14F-4D97-AF65-F5344CB8AC3E}">
        <p14:creationId xmlns:p14="http://schemas.microsoft.com/office/powerpoint/2010/main" val="2312905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9</a:t>
            </a:fld>
            <a:endParaRPr lang="da-DK"/>
          </a:p>
        </p:txBody>
      </p:sp>
    </p:spTree>
    <p:extLst>
      <p:ext uri="{BB962C8B-B14F-4D97-AF65-F5344CB8AC3E}">
        <p14:creationId xmlns:p14="http://schemas.microsoft.com/office/powerpoint/2010/main" val="1302071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10</a:t>
            </a:fld>
            <a:endParaRPr lang="da-DK"/>
          </a:p>
        </p:txBody>
      </p:sp>
    </p:spTree>
    <p:extLst>
      <p:ext uri="{BB962C8B-B14F-4D97-AF65-F5344CB8AC3E}">
        <p14:creationId xmlns:p14="http://schemas.microsoft.com/office/powerpoint/2010/main" val="2404289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p:spPr>
        <p:txBody>
          <a:bodyPr>
            <a:normAutofit/>
          </a:bodyPr>
          <a:lstStyle>
            <a:lvl1pPr>
              <a:defRPr sz="4000" b="1"/>
            </a:lvl1pPr>
          </a:lstStyle>
          <a:p>
            <a:r>
              <a:rPr lang="da-DK"/>
              <a:t>Klik for at redigere i master</a:t>
            </a:r>
            <a:endParaRPr lang="da-DK" dirty="0"/>
          </a:p>
        </p:txBody>
      </p:sp>
      <p:sp>
        <p:nvSpPr>
          <p:cNvPr id="3" name="Undertitel 2"/>
          <p:cNvSpPr>
            <a:spLocks noGrp="1"/>
          </p:cNvSpPr>
          <p:nvPr>
            <p:ph type="subTitle" idx="1"/>
          </p:nvPr>
        </p:nvSpPr>
        <p:spPr>
          <a:xfrm>
            <a:off x="1371600" y="2914650"/>
            <a:ext cx="6400800" cy="1314450"/>
          </a:xfrm>
        </p:spPr>
        <p:txBody>
          <a:bodyPr>
            <a:normAutofit/>
          </a:bodyPr>
          <a:lstStyle>
            <a:lvl1pPr marL="0" indent="0" algn="ctr">
              <a:buNone/>
              <a:defRPr sz="20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spTree>
    <p:extLst>
      <p:ext uri="{BB962C8B-B14F-4D97-AF65-F5344CB8AC3E}">
        <p14:creationId xmlns:p14="http://schemas.microsoft.com/office/powerpoint/2010/main" val="1555011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LÅ_Titel og indholdsobjekt m logo">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chemeClr val="accent1"/>
          </a:solidFill>
        </p:spPr>
      </p:pic>
      <p:pic>
        <p:nvPicPr>
          <p:cNvPr id="8" name="Billede 7" descr="ZBC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4903" y="4655780"/>
            <a:ext cx="525547" cy="288000"/>
          </a:xfrm>
          <a:prstGeom prst="rect">
            <a:avLst/>
          </a:prstGeom>
        </p:spPr>
      </p:pic>
    </p:spTree>
    <p:extLst>
      <p:ext uri="{BB962C8B-B14F-4D97-AF65-F5344CB8AC3E}">
        <p14:creationId xmlns:p14="http://schemas.microsoft.com/office/powerpoint/2010/main" val="4124548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LÅ_Titel og indholdsobjekt m payoff">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chemeClr val="accent2"/>
          </a:solidFill>
        </p:spPr>
      </p:pic>
      <p:pic>
        <p:nvPicPr>
          <p:cNvPr id="9" name="Billede 8" descr="ZBC_Logo_payoff_FLAT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844" y="4689980"/>
            <a:ext cx="1791938" cy="219600"/>
          </a:xfrm>
          <a:prstGeom prst="rect">
            <a:avLst/>
          </a:prstGeom>
        </p:spPr>
      </p:pic>
    </p:spTree>
    <p:extLst>
      <p:ext uri="{BB962C8B-B14F-4D97-AF65-F5344CB8AC3E}">
        <p14:creationId xmlns:p14="http://schemas.microsoft.com/office/powerpoint/2010/main" val="2468594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Grøn Forside">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0CF56E-CB9A-9546-9E8A-47411FD35E25}" type="datetimeFigureOut">
              <a:rPr lang="da-DK" smtClean="0"/>
              <a:t>30-09-2019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C679A887-CE58-5243-ACDA-C77E90D0961B}" type="slidenum">
              <a:rPr lang="da-DK" smtClean="0"/>
              <a:t>‹nr.›</a:t>
            </a:fld>
            <a:endParaRPr lang="da-DK"/>
          </a:p>
        </p:txBody>
      </p:sp>
      <p:pic>
        <p:nvPicPr>
          <p:cNvPr id="5" name="Billede 4"/>
          <p:cNvPicPr>
            <a:picLocks noChangeAspect="1"/>
          </p:cNvPicPr>
          <p:nvPr userDrawn="1"/>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6" name="Billede 5" descr="ZBC_Logo_payoff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22003" y="1555786"/>
            <a:ext cx="2699994" cy="2031928"/>
          </a:xfrm>
          <a:prstGeom prst="rect">
            <a:avLst/>
          </a:prstGeom>
        </p:spPr>
      </p:pic>
    </p:spTree>
    <p:extLst>
      <p:ext uri="{BB962C8B-B14F-4D97-AF65-F5344CB8AC3E}">
        <p14:creationId xmlns:p14="http://schemas.microsoft.com/office/powerpoint/2010/main" val="2416064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Grøn_Titel og indholdsobjekt m logo">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chemeClr val="accent1"/>
          </a:solidFill>
        </p:spPr>
      </p:pic>
      <p:pic>
        <p:nvPicPr>
          <p:cNvPr id="8" name="Billede 7" descr="ZBC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4903" y="4655780"/>
            <a:ext cx="525547" cy="288000"/>
          </a:xfrm>
          <a:prstGeom prst="rect">
            <a:avLst/>
          </a:prstGeom>
        </p:spPr>
      </p:pic>
    </p:spTree>
    <p:extLst>
      <p:ext uri="{BB962C8B-B14F-4D97-AF65-F5344CB8AC3E}">
        <p14:creationId xmlns:p14="http://schemas.microsoft.com/office/powerpoint/2010/main" val="2475601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Grøn_Titel og indholdsobjekt m payoff">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chemeClr val="accent2"/>
          </a:solidFill>
        </p:spPr>
      </p:pic>
      <p:pic>
        <p:nvPicPr>
          <p:cNvPr id="9" name="Billede 8" descr="ZBC_Logo_payoff_FLAT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844" y="4689980"/>
            <a:ext cx="1791938" cy="219600"/>
          </a:xfrm>
          <a:prstGeom prst="rect">
            <a:avLst/>
          </a:prstGeom>
        </p:spPr>
      </p:pic>
    </p:spTree>
    <p:extLst>
      <p:ext uri="{BB962C8B-B14F-4D97-AF65-F5344CB8AC3E}">
        <p14:creationId xmlns:p14="http://schemas.microsoft.com/office/powerpoint/2010/main" val="3148278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Gul Forside">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0CF56E-CB9A-9546-9E8A-47411FD35E25}" type="datetimeFigureOut">
              <a:rPr lang="da-DK" smtClean="0"/>
              <a:t>30-09-2019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C679A887-CE58-5243-ACDA-C77E90D0961B}" type="slidenum">
              <a:rPr lang="da-DK" smtClean="0"/>
              <a:t>‹nr.›</a:t>
            </a:fld>
            <a:endParaRPr lang="da-DK"/>
          </a:p>
        </p:txBody>
      </p:sp>
      <p:pic>
        <p:nvPicPr>
          <p:cNvPr id="5" name="Billede 4"/>
          <p:cNvPicPr>
            <a:picLocks noChangeAspect="1"/>
          </p:cNvPicPr>
          <p:nvPr userDrawn="1"/>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6" name="Billede 5" descr="ZBC_Logo_payoff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22003" y="1555786"/>
            <a:ext cx="2699994" cy="2031928"/>
          </a:xfrm>
          <a:prstGeom prst="rect">
            <a:avLst/>
          </a:prstGeom>
        </p:spPr>
      </p:pic>
    </p:spTree>
    <p:extLst>
      <p:ext uri="{BB962C8B-B14F-4D97-AF65-F5344CB8AC3E}">
        <p14:creationId xmlns:p14="http://schemas.microsoft.com/office/powerpoint/2010/main" val="1232352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Gul_Titel og indholdsobjekt m logo">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chemeClr val="accent1"/>
          </a:solidFill>
        </p:spPr>
      </p:pic>
      <p:pic>
        <p:nvPicPr>
          <p:cNvPr id="8" name="Billede 7" descr="ZBC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4903" y="4655780"/>
            <a:ext cx="525547" cy="288000"/>
          </a:xfrm>
          <a:prstGeom prst="rect">
            <a:avLst/>
          </a:prstGeom>
        </p:spPr>
      </p:pic>
    </p:spTree>
    <p:extLst>
      <p:ext uri="{BB962C8B-B14F-4D97-AF65-F5344CB8AC3E}">
        <p14:creationId xmlns:p14="http://schemas.microsoft.com/office/powerpoint/2010/main" val="3887734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GUL_Titel og indholdsobjekt m payoff">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chemeClr val="accent2"/>
          </a:solidFill>
        </p:spPr>
      </p:pic>
      <p:pic>
        <p:nvPicPr>
          <p:cNvPr id="9" name="Billede 8" descr="ZBC_Logo_payoff_FLAT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844" y="4689980"/>
            <a:ext cx="1791938" cy="219600"/>
          </a:xfrm>
          <a:prstGeom prst="rect">
            <a:avLst/>
          </a:prstGeom>
        </p:spPr>
      </p:pic>
    </p:spTree>
    <p:extLst>
      <p:ext uri="{BB962C8B-B14F-4D97-AF65-F5344CB8AC3E}">
        <p14:creationId xmlns:p14="http://schemas.microsoft.com/office/powerpoint/2010/main" val="16876540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72000" y="360000"/>
            <a:ext cx="525547" cy="256320"/>
          </a:xfrm>
          <a:prstGeom prst="rect">
            <a:avLst/>
          </a:prstGeom>
        </p:spPr>
      </p:pic>
    </p:spTree>
    <p:extLst>
      <p:ext uri="{BB962C8B-B14F-4D97-AF65-F5344CB8AC3E}">
        <p14:creationId xmlns:p14="http://schemas.microsoft.com/office/powerpoint/2010/main" val="29006997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8229600" cy="857250"/>
          </a:xfrm>
        </p:spPr>
        <p:txBody>
          <a:bodyPr>
            <a:normAutofit/>
          </a:bodyPr>
          <a:lstStyle>
            <a:lvl1pPr algn="l">
              <a:defRPr sz="2800" b="1"/>
            </a:lvl1pPr>
          </a:lstStyle>
          <a:p>
            <a:r>
              <a:rPr lang="da-DK" dirty="0"/>
              <a:t>Klik for at redigere </a:t>
            </a:r>
            <a:br>
              <a:rPr lang="da-DK" dirty="0"/>
            </a:br>
            <a:r>
              <a:rPr lang="da-DK" dirty="0"/>
              <a:t>i masteren</a:t>
            </a:r>
          </a:p>
        </p:txBody>
      </p:sp>
      <p:sp>
        <p:nvSpPr>
          <p:cNvPr id="3" name="Pladsholder til indhold 2"/>
          <p:cNvSpPr>
            <a:spLocks noGrp="1"/>
          </p:cNvSpPr>
          <p:nvPr>
            <p:ph sz="half" idx="1"/>
          </p:nvPr>
        </p:nvSpPr>
        <p:spPr>
          <a:xfrm>
            <a:off x="457200" y="1577250"/>
            <a:ext cx="4038600" cy="2629144"/>
          </a:xfrm>
        </p:spPr>
        <p:txBody>
          <a:bodyPr>
            <a:normAutofit/>
          </a:bodyPr>
          <a:lstStyle>
            <a:lvl1pPr>
              <a:defRPr sz="1400" baseline="0">
                <a:latin typeface="Arial" panose="020B0604020202020204" pitchFamily="34" charset="0"/>
              </a:defRPr>
            </a:lvl1pPr>
            <a:lvl2pPr>
              <a:defRPr sz="1400" baseline="0">
                <a:latin typeface="Arial" panose="020B0604020202020204" pitchFamily="34" charset="0"/>
              </a:defRPr>
            </a:lvl2pPr>
            <a:lvl3pPr>
              <a:defRPr sz="1400" baseline="0">
                <a:latin typeface="Arial" panose="020B0604020202020204" pitchFamily="34" charset="0"/>
              </a:defRPr>
            </a:lvl3pPr>
            <a:lvl4pPr>
              <a:defRPr sz="1400" baseline="0">
                <a:latin typeface="Arial" panose="020B0604020202020204" pitchFamily="34" charset="0"/>
              </a:defRPr>
            </a:lvl4pPr>
            <a:lvl5pPr>
              <a:defRPr sz="1400" baseline="0">
                <a:latin typeface="Arial" panose="020B0604020202020204" pitchFamily="34" charset="0"/>
              </a:defRPr>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indhold 3"/>
          <p:cNvSpPr>
            <a:spLocks noGrp="1"/>
          </p:cNvSpPr>
          <p:nvPr>
            <p:ph sz="half" idx="2"/>
          </p:nvPr>
        </p:nvSpPr>
        <p:spPr>
          <a:xfrm>
            <a:off x="4648200" y="1577250"/>
            <a:ext cx="4038600" cy="2629144"/>
          </a:xfrm>
        </p:spPr>
        <p:txBody>
          <a:bodyPr>
            <a:normAutofit/>
          </a:bodyPr>
          <a:lstStyle>
            <a:lvl1pPr>
              <a:defRPr sz="1400" baseline="0">
                <a:latin typeface="Arial" panose="020B0604020202020204" pitchFamily="34" charset="0"/>
              </a:defRPr>
            </a:lvl1pPr>
            <a:lvl2pPr>
              <a:defRPr sz="1400" baseline="0">
                <a:latin typeface="Arial" panose="020B0604020202020204" pitchFamily="34" charset="0"/>
              </a:defRPr>
            </a:lvl2pPr>
            <a:lvl3pPr>
              <a:defRPr sz="1400" baseline="0">
                <a:latin typeface="Arial" panose="020B0604020202020204" pitchFamily="34" charset="0"/>
              </a:defRPr>
            </a:lvl3pPr>
            <a:lvl4pPr>
              <a:defRPr sz="1400" baseline="0">
                <a:latin typeface="Arial" panose="020B0604020202020204" pitchFamily="34" charset="0"/>
              </a:defRPr>
            </a:lvl4pPr>
            <a:lvl5pPr>
              <a:defRPr sz="1400" baseline="0">
                <a:latin typeface="Arial" panose="020B0604020202020204" pitchFamily="34" charset="0"/>
              </a:defRPr>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dato 4"/>
          <p:cNvSpPr>
            <a:spLocks noGrp="1"/>
          </p:cNvSpPr>
          <p:nvPr>
            <p:ph type="dt" sz="half" idx="10"/>
          </p:nvPr>
        </p:nvSpPr>
        <p:spPr/>
        <p:txBody>
          <a:bodyPr/>
          <a:lstStyle/>
          <a:p>
            <a:fld id="{C80CF56E-CB9A-9546-9E8A-47411FD35E25}" type="datetimeFigureOut">
              <a:rPr lang="da-DK" smtClean="0"/>
              <a:t>30-09-2019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679A887-CE58-5243-ACDA-C77E90D0961B}" type="slidenum">
              <a:rPr lang="da-DK" smtClean="0"/>
              <a:t>‹nr.›</a:t>
            </a:fld>
            <a:endParaRPr lang="da-DK"/>
          </a:p>
        </p:txBody>
      </p:sp>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72000" y="360000"/>
            <a:ext cx="525547" cy="256320"/>
          </a:xfrm>
          <a:prstGeom prst="rect">
            <a:avLst/>
          </a:prstGeom>
        </p:spPr>
      </p:pic>
    </p:spTree>
    <p:extLst>
      <p:ext uri="{BB962C8B-B14F-4D97-AF65-F5344CB8AC3E}">
        <p14:creationId xmlns:p14="http://schemas.microsoft.com/office/powerpoint/2010/main" val="3398583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spTree>
    <p:extLst>
      <p:ext uri="{BB962C8B-B14F-4D97-AF65-F5344CB8AC3E}">
        <p14:creationId xmlns:p14="http://schemas.microsoft.com/office/powerpoint/2010/main" val="10282862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8229600" cy="857250"/>
          </a:xfrm>
        </p:spPr>
        <p:txBody>
          <a:bodyPr>
            <a:normAutofit/>
          </a:bodyPr>
          <a:lstStyle>
            <a:lvl1pPr algn="l">
              <a:defRPr sz="2800" b="1"/>
            </a:lvl1pPr>
          </a:lstStyle>
          <a:p>
            <a:r>
              <a:rPr lang="da-DK" dirty="0"/>
              <a:t>Klik for at redigere </a:t>
            </a:r>
            <a:br>
              <a:rPr lang="da-DK" dirty="0"/>
            </a:br>
            <a:r>
              <a:rPr lang="da-DK" dirty="0"/>
              <a:t>i masteren</a:t>
            </a:r>
          </a:p>
        </p:txBody>
      </p:sp>
      <p:sp>
        <p:nvSpPr>
          <p:cNvPr id="3" name="Pladsholder til tekst 2"/>
          <p:cNvSpPr>
            <a:spLocks noGrp="1"/>
          </p:cNvSpPr>
          <p:nvPr>
            <p:ph type="body" idx="1"/>
          </p:nvPr>
        </p:nvSpPr>
        <p:spPr>
          <a:xfrm>
            <a:off x="457200" y="1756864"/>
            <a:ext cx="4040188" cy="744553"/>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501417"/>
            <a:ext cx="4040188" cy="2078747"/>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tekst 4"/>
          <p:cNvSpPr>
            <a:spLocks noGrp="1"/>
          </p:cNvSpPr>
          <p:nvPr>
            <p:ph type="body" sz="quarter" idx="3"/>
          </p:nvPr>
        </p:nvSpPr>
        <p:spPr>
          <a:xfrm>
            <a:off x="4645026" y="1756864"/>
            <a:ext cx="4041775" cy="744553"/>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7" y="2501417"/>
            <a:ext cx="4041775" cy="2078747"/>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7" name="Pladsholder til dato 6"/>
          <p:cNvSpPr>
            <a:spLocks noGrp="1"/>
          </p:cNvSpPr>
          <p:nvPr>
            <p:ph type="dt" sz="half" idx="10"/>
          </p:nvPr>
        </p:nvSpPr>
        <p:spPr/>
        <p:txBody>
          <a:bodyPr/>
          <a:lstStyle/>
          <a:p>
            <a:fld id="{C80CF56E-CB9A-9546-9E8A-47411FD35E25}" type="datetimeFigureOut">
              <a:rPr lang="da-DK" smtClean="0"/>
              <a:t>30-09-2019</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C679A887-CE58-5243-ACDA-C77E90D0961B}" type="slidenum">
              <a:rPr lang="da-DK" smtClean="0"/>
              <a:t>‹nr.›</a:t>
            </a:fld>
            <a:endParaRPr lang="da-DK"/>
          </a:p>
        </p:txBody>
      </p:sp>
      <p:pic>
        <p:nvPicPr>
          <p:cNvPr id="10" name="Bille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72000" y="360000"/>
            <a:ext cx="525547" cy="256320"/>
          </a:xfrm>
          <a:prstGeom prst="rect">
            <a:avLst/>
          </a:prstGeom>
        </p:spPr>
      </p:pic>
    </p:spTree>
    <p:extLst>
      <p:ext uri="{BB962C8B-B14F-4D97-AF65-F5344CB8AC3E}">
        <p14:creationId xmlns:p14="http://schemas.microsoft.com/office/powerpoint/2010/main" val="1345193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20000"/>
            <a:ext cx="8229600" cy="857250"/>
          </a:xfrm>
        </p:spPr>
        <p:txBody>
          <a:bodyPr>
            <a:normAutofit/>
          </a:bodyPr>
          <a:lstStyle>
            <a:lvl1pPr algn="l">
              <a:defRPr sz="4000" b="1"/>
            </a:lvl1pPr>
          </a:lstStyle>
          <a:p>
            <a:r>
              <a:rPr lang="da-DK"/>
              <a:t>Klik for at redigere i master</a:t>
            </a:r>
            <a:endParaRPr lang="da-DK" dirty="0"/>
          </a:p>
        </p:txBody>
      </p:sp>
      <p:sp>
        <p:nvSpPr>
          <p:cNvPr id="3" name="Pladsholder til dato 2"/>
          <p:cNvSpPr>
            <a:spLocks noGrp="1"/>
          </p:cNvSpPr>
          <p:nvPr>
            <p:ph type="dt" sz="half" idx="10"/>
          </p:nvPr>
        </p:nvSpPr>
        <p:spPr/>
        <p:txBody>
          <a:bodyPr/>
          <a:lstStyle/>
          <a:p>
            <a:fld id="{C80CF56E-CB9A-9546-9E8A-47411FD35E25}" type="datetimeFigureOut">
              <a:rPr lang="da-DK" smtClean="0"/>
              <a:t>30-09-2019</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C679A887-CE58-5243-ACDA-C77E90D0961B}" type="slidenum">
              <a:rPr lang="da-DK" smtClean="0"/>
              <a:t>‹nr.›</a:t>
            </a:fld>
            <a:endParaRPr lang="da-DK"/>
          </a:p>
        </p:txBody>
      </p:sp>
      <p:pic>
        <p:nvPicPr>
          <p:cNvPr id="6" name="Billed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72000" y="360000"/>
            <a:ext cx="525547" cy="256320"/>
          </a:xfrm>
          <a:prstGeom prst="rect">
            <a:avLst/>
          </a:prstGeom>
        </p:spPr>
      </p:pic>
    </p:spTree>
    <p:extLst>
      <p:ext uri="{BB962C8B-B14F-4D97-AF65-F5344CB8AC3E}">
        <p14:creationId xmlns:p14="http://schemas.microsoft.com/office/powerpoint/2010/main" val="2862785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0CF56E-CB9A-9546-9E8A-47411FD35E25}" type="datetimeFigureOut">
              <a:rPr lang="da-DK" smtClean="0"/>
              <a:t>30-09-2019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C679A887-CE58-5243-ACDA-C77E90D0961B}" type="slidenum">
              <a:rPr lang="da-DK" smtClean="0"/>
              <a:t>‹nr.›</a:t>
            </a:fld>
            <a:endParaRPr lang="da-DK"/>
          </a:p>
        </p:txBody>
      </p:sp>
    </p:spTree>
    <p:extLst>
      <p:ext uri="{BB962C8B-B14F-4D97-AF65-F5344CB8AC3E}">
        <p14:creationId xmlns:p14="http://schemas.microsoft.com/office/powerpoint/2010/main" val="28302457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C80CF56E-CB9A-9546-9E8A-47411FD35E25}" type="datetimeFigureOut">
              <a:rPr lang="da-DK" smtClean="0"/>
              <a:t>30-09-2019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679A887-CE58-5243-ACDA-C77E90D0961B}" type="slidenum">
              <a:rPr lang="da-DK" smtClean="0"/>
              <a:t>‹nr.›</a:t>
            </a:fld>
            <a:endParaRPr lang="da-DK"/>
          </a:p>
        </p:txBody>
      </p:sp>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72000" y="360000"/>
            <a:ext cx="525547" cy="256320"/>
          </a:xfrm>
          <a:prstGeom prst="rect">
            <a:avLst/>
          </a:prstGeom>
        </p:spPr>
      </p:pic>
    </p:spTree>
    <p:extLst>
      <p:ext uri="{BB962C8B-B14F-4D97-AF65-F5344CB8AC3E}">
        <p14:creationId xmlns:p14="http://schemas.microsoft.com/office/powerpoint/2010/main" val="36194709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p>
        </p:txBody>
      </p:sp>
      <p:sp>
        <p:nvSpPr>
          <p:cNvPr id="4" name="Pladsholder til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C80CF56E-CB9A-9546-9E8A-47411FD35E25}" type="datetimeFigureOut">
              <a:rPr lang="da-DK" smtClean="0"/>
              <a:t>30-09-2019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679A887-CE58-5243-ACDA-C77E90D0961B}" type="slidenum">
              <a:rPr lang="da-DK" smtClean="0"/>
              <a:t>‹nr.›</a:t>
            </a:fld>
            <a:endParaRPr lang="da-DK"/>
          </a:p>
        </p:txBody>
      </p:sp>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72000" y="360000"/>
            <a:ext cx="525547" cy="256320"/>
          </a:xfrm>
          <a:prstGeom prst="rect">
            <a:avLst/>
          </a:prstGeom>
        </p:spPr>
      </p:pic>
    </p:spTree>
    <p:extLst>
      <p:ext uri="{BB962C8B-B14F-4D97-AF65-F5344CB8AC3E}">
        <p14:creationId xmlns:p14="http://schemas.microsoft.com/office/powerpoint/2010/main" val="8250772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spTree>
    <p:extLst>
      <p:ext uri="{BB962C8B-B14F-4D97-AF65-F5344CB8AC3E}">
        <p14:creationId xmlns:p14="http://schemas.microsoft.com/office/powerpoint/2010/main" val="8772272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154781"/>
            <a:ext cx="2057400" cy="3290888"/>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154781"/>
            <a:ext cx="6019800" cy="3290888"/>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spTree>
    <p:extLst>
      <p:ext uri="{BB962C8B-B14F-4D97-AF65-F5344CB8AC3E}">
        <p14:creationId xmlns:p14="http://schemas.microsoft.com/office/powerpoint/2010/main" val="1041320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Sort forside">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0CF56E-CB9A-9546-9E8A-47411FD35E25}" type="datetimeFigureOut">
              <a:rPr lang="da-DK" smtClean="0"/>
              <a:t>30-09-2019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C679A887-CE58-5243-ACDA-C77E90D0961B}" type="slidenum">
              <a:rPr lang="da-DK" smtClean="0"/>
              <a:t>‹nr.›</a:t>
            </a:fld>
            <a:endParaRPr lang="da-DK"/>
          </a:p>
        </p:txBody>
      </p:sp>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6" name="Billede 5" descr="ZBC_Logo_payoff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22003" y="1555786"/>
            <a:ext cx="2699994" cy="2031928"/>
          </a:xfrm>
          <a:prstGeom prst="rect">
            <a:avLst/>
          </a:prstGeom>
        </p:spPr>
      </p:pic>
    </p:spTree>
    <p:extLst>
      <p:ext uri="{BB962C8B-B14F-4D97-AF65-F5344CB8AC3E}">
        <p14:creationId xmlns:p14="http://schemas.microsoft.com/office/powerpoint/2010/main" val="1979411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og indholdsobjekt m logo">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575408"/>
            <a:ext cx="9144000" cy="444075"/>
          </a:xfrm>
          <a:prstGeom prst="rect">
            <a:avLst/>
          </a:prstGeom>
        </p:spPr>
      </p:pic>
      <p:pic>
        <p:nvPicPr>
          <p:cNvPr id="8" name="Billede 7" descr="ZBC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4903" y="4655780"/>
            <a:ext cx="525547" cy="288000"/>
          </a:xfrm>
          <a:prstGeom prst="rect">
            <a:avLst/>
          </a:prstGeom>
        </p:spPr>
      </p:pic>
    </p:spTree>
    <p:extLst>
      <p:ext uri="{BB962C8B-B14F-4D97-AF65-F5344CB8AC3E}">
        <p14:creationId xmlns:p14="http://schemas.microsoft.com/office/powerpoint/2010/main" val="2046836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og indholdsobjekt m payoff">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575408"/>
            <a:ext cx="9144000" cy="444075"/>
          </a:xfrm>
          <a:prstGeom prst="rect">
            <a:avLst/>
          </a:prstGeom>
        </p:spPr>
      </p:pic>
      <p:pic>
        <p:nvPicPr>
          <p:cNvPr id="9" name="Billede 8" descr="ZBC_Logo_payoff_FLAT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844" y="4689980"/>
            <a:ext cx="1791938" cy="219600"/>
          </a:xfrm>
          <a:prstGeom prst="rect">
            <a:avLst/>
          </a:prstGeom>
        </p:spPr>
      </p:pic>
    </p:spTree>
    <p:extLst>
      <p:ext uri="{BB962C8B-B14F-4D97-AF65-F5344CB8AC3E}">
        <p14:creationId xmlns:p14="http://schemas.microsoft.com/office/powerpoint/2010/main" val="3113505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ød forside">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fld id="{C80CF56E-CB9A-9546-9E8A-47411FD35E25}" type="datetimeFigureOut">
              <a:rPr lang="da-DK" smtClean="0"/>
              <a:t>30-09-2019</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C679A887-CE58-5243-ACDA-C77E90D0961B}" type="slidenum">
              <a:rPr lang="da-DK" smtClean="0"/>
              <a:t>‹nr.›</a:t>
            </a:fld>
            <a:endParaRPr lang="da-DK"/>
          </a:p>
        </p:txBody>
      </p:sp>
      <p:pic>
        <p:nvPicPr>
          <p:cNvPr id="6" name="Billede 5"/>
          <p:cNvPicPr>
            <a:picLocks noChangeAspect="1"/>
          </p:cNvPicPr>
          <p:nvPr userDrawn="1"/>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7" name="Billede 6" descr="ZBC_Logo_payoff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22003" y="1555786"/>
            <a:ext cx="2699994" cy="2031928"/>
          </a:xfrm>
          <a:prstGeom prst="rect">
            <a:avLst/>
          </a:prstGeom>
        </p:spPr>
      </p:pic>
    </p:spTree>
    <p:extLst>
      <p:ext uri="{BB962C8B-B14F-4D97-AF65-F5344CB8AC3E}">
        <p14:creationId xmlns:p14="http://schemas.microsoft.com/office/powerpoint/2010/main" val="1687694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ØD_Titel og indholdsobjekt m logo">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rgbClr val="7A1C12"/>
          </a:solidFill>
        </p:spPr>
      </p:pic>
      <p:pic>
        <p:nvPicPr>
          <p:cNvPr id="8" name="Billede 7" descr="ZBC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4903" y="4655780"/>
            <a:ext cx="525547" cy="288000"/>
          </a:xfrm>
          <a:prstGeom prst="rect">
            <a:avLst/>
          </a:prstGeom>
        </p:spPr>
      </p:pic>
    </p:spTree>
    <p:extLst>
      <p:ext uri="{BB962C8B-B14F-4D97-AF65-F5344CB8AC3E}">
        <p14:creationId xmlns:p14="http://schemas.microsoft.com/office/powerpoint/2010/main" val="1391554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RØD_Titel og indholdsobjekt m payoff">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chemeClr val="accent2"/>
          </a:solidFill>
        </p:spPr>
      </p:pic>
      <p:pic>
        <p:nvPicPr>
          <p:cNvPr id="9" name="Billede 8" descr="ZBC_Logo_payoff_FLAT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844" y="4689980"/>
            <a:ext cx="1791938" cy="219600"/>
          </a:xfrm>
          <a:prstGeom prst="rect">
            <a:avLst/>
          </a:prstGeom>
        </p:spPr>
      </p:pic>
    </p:spTree>
    <p:extLst>
      <p:ext uri="{BB962C8B-B14F-4D97-AF65-F5344CB8AC3E}">
        <p14:creationId xmlns:p14="http://schemas.microsoft.com/office/powerpoint/2010/main" val="273171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å Forside">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0CF56E-CB9A-9546-9E8A-47411FD35E25}" type="datetimeFigureOut">
              <a:rPr lang="da-DK" smtClean="0"/>
              <a:t>30-09-2019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C679A887-CE58-5243-ACDA-C77E90D0961B}" type="slidenum">
              <a:rPr lang="da-DK" smtClean="0"/>
              <a:t>‹nr.›</a:t>
            </a:fld>
            <a:endParaRPr lang="da-DK"/>
          </a:p>
        </p:txBody>
      </p:sp>
      <p:pic>
        <p:nvPicPr>
          <p:cNvPr id="5" name="Billede 4"/>
          <p:cNvPicPr>
            <a:picLocks noChangeAspect="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6" name="Billede 5" descr="ZBC_Logo_payoff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22003" y="1555786"/>
            <a:ext cx="2699994" cy="2031928"/>
          </a:xfrm>
          <a:prstGeom prst="rect">
            <a:avLst/>
          </a:prstGeom>
        </p:spPr>
      </p:pic>
    </p:spTree>
    <p:extLst>
      <p:ext uri="{BB962C8B-B14F-4D97-AF65-F5344CB8AC3E}">
        <p14:creationId xmlns:p14="http://schemas.microsoft.com/office/powerpoint/2010/main" val="2799664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da-DK"/>
              <a:t>Klik for at redigere i masteren</a:t>
            </a:r>
          </a:p>
        </p:txBody>
      </p:sp>
      <p:sp>
        <p:nvSpPr>
          <p:cNvPr id="3" name="Pladsholder til teks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80CF56E-CB9A-9546-9E8A-47411FD35E25}" type="datetimeFigureOut">
              <a:rPr lang="da-DK" smtClean="0"/>
              <a:t>30-09-2019</a:t>
            </a:fld>
            <a:endParaRPr lang="da-DK"/>
          </a:p>
        </p:txBody>
      </p:sp>
      <p:sp>
        <p:nvSpPr>
          <p:cNvPr id="5" name="Pladsholder til sidefod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679A887-CE58-5243-ACDA-C77E90D0961B}" type="slidenum">
              <a:rPr lang="da-DK" smtClean="0"/>
              <a:t>‹nr.›</a:t>
            </a:fld>
            <a:endParaRPr lang="da-DK"/>
          </a:p>
        </p:txBody>
      </p:sp>
    </p:spTree>
    <p:extLst>
      <p:ext uri="{BB962C8B-B14F-4D97-AF65-F5344CB8AC3E}">
        <p14:creationId xmlns:p14="http://schemas.microsoft.com/office/powerpoint/2010/main" val="3847868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0" r:id="rId3"/>
    <p:sldLayoutId id="2147483661" r:id="rId4"/>
    <p:sldLayoutId id="2147483660" r:id="rId5"/>
    <p:sldLayoutId id="2147483671" r:id="rId6"/>
    <p:sldLayoutId id="2147483662" r:id="rId7"/>
    <p:sldLayoutId id="2147483663" r:id="rId8"/>
    <p:sldLayoutId id="2147483672" r:id="rId9"/>
    <p:sldLayoutId id="2147483664" r:id="rId10"/>
    <p:sldLayoutId id="2147483665" r:id="rId11"/>
    <p:sldLayoutId id="2147483673" r:id="rId12"/>
    <p:sldLayoutId id="2147483666" r:id="rId13"/>
    <p:sldLayoutId id="2147483667" r:id="rId14"/>
    <p:sldLayoutId id="2147483674" r:id="rId15"/>
    <p:sldLayoutId id="2147483668" r:id="rId16"/>
    <p:sldLayoutId id="2147483669" r:id="rId17"/>
    <p:sldLayoutId id="2147483651" r:id="rId18"/>
    <p:sldLayoutId id="2147483652" r:id="rId19"/>
    <p:sldLayoutId id="2147483653" r:id="rId20"/>
    <p:sldLayoutId id="2147483654" r:id="rId21"/>
    <p:sldLayoutId id="2147483655" r:id="rId22"/>
    <p:sldLayoutId id="2147483656" r:id="rId23"/>
    <p:sldLayoutId id="2147483657" r:id="rId24"/>
    <p:sldLayoutId id="2147483658" r:id="rId25"/>
    <p:sldLayoutId id="2147483659" r:id="rId2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9700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endParaRPr lang="da-DK" dirty="0"/>
          </a:p>
        </p:txBody>
      </p:sp>
      <p:sp>
        <p:nvSpPr>
          <p:cNvPr id="3" name="Pladsholder til indhold 2"/>
          <p:cNvSpPr>
            <a:spLocks noGrp="1"/>
          </p:cNvSpPr>
          <p:nvPr>
            <p:ph idx="1"/>
          </p:nvPr>
        </p:nvSpPr>
        <p:spPr>
          <a:xfrm>
            <a:off x="457200" y="1252151"/>
            <a:ext cx="8476734" cy="3515112"/>
          </a:xfrm>
        </p:spPr>
        <p:txBody>
          <a:bodyPr/>
          <a:lstStyle/>
          <a:p>
            <a:endParaRPr lang="da-DK" dirty="0"/>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i Ringsted</a:t>
            </a:r>
          </a:p>
        </p:txBody>
      </p:sp>
    </p:spTree>
    <p:extLst>
      <p:ext uri="{BB962C8B-B14F-4D97-AF65-F5344CB8AC3E}">
        <p14:creationId xmlns:p14="http://schemas.microsoft.com/office/powerpoint/2010/main" val="41921371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a:t>ZBC Ringsted</a:t>
            </a:r>
            <a:endParaRPr lang="da-DK" dirty="0"/>
          </a:p>
        </p:txBody>
      </p:sp>
      <p:sp>
        <p:nvSpPr>
          <p:cNvPr id="3" name="Undertitel 2"/>
          <p:cNvSpPr>
            <a:spLocks noGrp="1"/>
          </p:cNvSpPr>
          <p:nvPr>
            <p:ph type="subTitle" idx="1"/>
          </p:nvPr>
        </p:nvSpPr>
        <p:spPr/>
        <p:txBody>
          <a:bodyPr/>
          <a:lstStyle/>
          <a:p>
            <a:r>
              <a:rPr lang="da-DK" dirty="0"/>
              <a:t>Erhvervsinformatik niveau C</a:t>
            </a:r>
          </a:p>
          <a:p>
            <a:r>
              <a:rPr lang="da-DK" dirty="0"/>
              <a:t>Data og Kommunikationsuddannelsen</a:t>
            </a:r>
          </a:p>
          <a:p>
            <a:r>
              <a:rPr lang="da-DK" dirty="0"/>
              <a:t>(EUX)</a:t>
            </a:r>
          </a:p>
        </p:txBody>
      </p:sp>
      <p:pic>
        <p:nvPicPr>
          <p:cNvPr id="4" name="Pladsholder til indhold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Tree>
    <p:extLst>
      <p:ext uri="{BB962C8B-B14F-4D97-AF65-F5344CB8AC3E}">
        <p14:creationId xmlns:p14="http://schemas.microsoft.com/office/powerpoint/2010/main" val="271142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r>
              <a:rPr lang="da-DK" dirty="0"/>
              <a:t>Hvad er data?</a:t>
            </a:r>
          </a:p>
        </p:txBody>
      </p:sp>
      <p:sp>
        <p:nvSpPr>
          <p:cNvPr id="3" name="Pladsholder til indhold 2"/>
          <p:cNvSpPr>
            <a:spLocks noGrp="1"/>
          </p:cNvSpPr>
          <p:nvPr>
            <p:ph idx="1"/>
          </p:nvPr>
        </p:nvSpPr>
        <p:spPr>
          <a:xfrm>
            <a:off x="457200" y="1252151"/>
            <a:ext cx="8476734" cy="3515112"/>
          </a:xfrm>
        </p:spPr>
        <p:txBody>
          <a:bodyPr/>
          <a:lstStyle/>
          <a:p>
            <a:r>
              <a:rPr lang="da-DK" dirty="0"/>
              <a:t>Data er i bund og grund bits der er gemt elektronisk</a:t>
            </a:r>
          </a:p>
          <a:p>
            <a:r>
              <a:rPr lang="da-DK" dirty="0"/>
              <a:t>	- Altså 1’ere og 0’er</a:t>
            </a:r>
          </a:p>
          <a:p>
            <a:endParaRPr lang="da-DK" dirty="0"/>
          </a:p>
          <a:p>
            <a:r>
              <a:rPr lang="da-DK" dirty="0"/>
              <a:t>Data er først </a:t>
            </a:r>
            <a:r>
              <a:rPr lang="da-DK" dirty="0" smtClean="0"/>
              <a:t>brugbart, </a:t>
            </a:r>
            <a:r>
              <a:rPr lang="da-DK" dirty="0"/>
              <a:t>når </a:t>
            </a:r>
            <a:r>
              <a:rPr lang="da-DK" dirty="0" err="1"/>
              <a:t>bits’ne</a:t>
            </a:r>
            <a:r>
              <a:rPr lang="da-DK" dirty="0"/>
              <a:t> er læsbare for mennesker eller computeren</a:t>
            </a:r>
          </a:p>
          <a:p>
            <a:r>
              <a:rPr lang="da-DK" dirty="0"/>
              <a:t>	- Altså konverteringen fra en bitstrøm til noget læsbart</a:t>
            </a:r>
          </a:p>
          <a:p>
            <a:endParaRPr lang="da-DK" dirty="0"/>
          </a:p>
          <a:p>
            <a:r>
              <a:rPr lang="da-DK" dirty="0"/>
              <a:t>Data bliver først </a:t>
            </a:r>
            <a:r>
              <a:rPr lang="da-DK" dirty="0" smtClean="0"/>
              <a:t>spændende, </a:t>
            </a:r>
            <a:r>
              <a:rPr lang="da-DK" dirty="0"/>
              <a:t>når det er registreret, indekseret og søgbart</a:t>
            </a:r>
          </a:p>
          <a:p>
            <a:r>
              <a:rPr lang="da-DK" dirty="0"/>
              <a:t>	- Altså når vi kan indlæse, gemme og søge i data </a:t>
            </a:r>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i Ringsted</a:t>
            </a:r>
          </a:p>
        </p:txBody>
      </p:sp>
    </p:spTree>
    <p:extLst>
      <p:ext uri="{BB962C8B-B14F-4D97-AF65-F5344CB8AC3E}">
        <p14:creationId xmlns:p14="http://schemas.microsoft.com/office/powerpoint/2010/main" val="927395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r>
              <a:rPr lang="da-DK" dirty="0"/>
              <a:t>Mine data…</a:t>
            </a:r>
          </a:p>
        </p:txBody>
      </p:sp>
      <p:sp>
        <p:nvSpPr>
          <p:cNvPr id="3" name="Pladsholder til indhold 2"/>
          <p:cNvSpPr>
            <a:spLocks noGrp="1"/>
          </p:cNvSpPr>
          <p:nvPr>
            <p:ph idx="1"/>
          </p:nvPr>
        </p:nvSpPr>
        <p:spPr>
          <a:xfrm>
            <a:off x="457200" y="1252151"/>
            <a:ext cx="8476734" cy="3515112"/>
          </a:xfrm>
        </p:spPr>
        <p:txBody>
          <a:bodyPr/>
          <a:lstStyle/>
          <a:p>
            <a:r>
              <a:rPr lang="da-DK" dirty="0"/>
              <a:t>Vi har alle nogle stamdata og dem har vi udleveret masser af gange:</a:t>
            </a:r>
          </a:p>
          <a:p>
            <a:endParaRPr lang="da-DK" dirty="0"/>
          </a:p>
          <a:p>
            <a:r>
              <a:rPr lang="da-DK" dirty="0"/>
              <a:t>	- Navn</a:t>
            </a:r>
          </a:p>
          <a:p>
            <a:r>
              <a:rPr lang="da-DK" dirty="0"/>
              <a:t>	- Alder</a:t>
            </a:r>
          </a:p>
          <a:p>
            <a:r>
              <a:rPr lang="da-DK" dirty="0"/>
              <a:t>	- Bopæl</a:t>
            </a:r>
          </a:p>
          <a:p>
            <a:r>
              <a:rPr lang="da-DK" dirty="0"/>
              <a:t>	- Telefonnummer</a:t>
            </a:r>
          </a:p>
          <a:p>
            <a:r>
              <a:rPr lang="da-DK" dirty="0"/>
              <a:t>	- </a:t>
            </a:r>
            <a:r>
              <a:rPr lang="da-DK" dirty="0" err="1"/>
              <a:t>Email</a:t>
            </a:r>
            <a:endParaRPr lang="da-DK" dirty="0"/>
          </a:p>
          <a:p>
            <a:endParaRPr lang="da-DK" dirty="0"/>
          </a:p>
          <a:p>
            <a:r>
              <a:rPr lang="da-DK" dirty="0"/>
              <a:t>Overvej hvor mange gange du har udleveret lige netop disse data.</a:t>
            </a:r>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i Ringsted</a:t>
            </a:r>
          </a:p>
        </p:txBody>
      </p:sp>
    </p:spTree>
    <p:extLst>
      <p:ext uri="{BB962C8B-B14F-4D97-AF65-F5344CB8AC3E}">
        <p14:creationId xmlns:p14="http://schemas.microsoft.com/office/powerpoint/2010/main" val="349887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r>
              <a:rPr lang="da-DK" dirty="0"/>
              <a:t>Programmet var gratis…</a:t>
            </a:r>
          </a:p>
        </p:txBody>
      </p:sp>
      <p:sp>
        <p:nvSpPr>
          <p:cNvPr id="3" name="Pladsholder til indhold 2"/>
          <p:cNvSpPr>
            <a:spLocks noGrp="1"/>
          </p:cNvSpPr>
          <p:nvPr>
            <p:ph idx="1"/>
          </p:nvPr>
        </p:nvSpPr>
        <p:spPr>
          <a:xfrm>
            <a:off x="457200" y="1252151"/>
            <a:ext cx="8476734" cy="3515112"/>
          </a:xfrm>
        </p:spPr>
        <p:txBody>
          <a:bodyPr/>
          <a:lstStyle/>
          <a:p>
            <a:r>
              <a:rPr lang="da-DK" dirty="0"/>
              <a:t>Mange programmer, apps osv. er gratis – eller </a:t>
            </a:r>
            <a:r>
              <a:rPr lang="da-DK" dirty="0" smtClean="0"/>
              <a:t>rettere, </a:t>
            </a:r>
            <a:r>
              <a:rPr lang="da-DK" dirty="0"/>
              <a:t>du betaler med dine data.</a:t>
            </a:r>
          </a:p>
          <a:p>
            <a:endParaRPr lang="da-DK" dirty="0"/>
          </a:p>
          <a:p>
            <a:r>
              <a:rPr lang="da-DK" dirty="0"/>
              <a:t>Men det er ikke dine stamdata – det er din adfærd!</a:t>
            </a:r>
          </a:p>
          <a:p>
            <a:r>
              <a:rPr lang="da-DK" dirty="0"/>
              <a:t>	- I forhold til markedsføring</a:t>
            </a:r>
          </a:p>
          <a:p>
            <a:r>
              <a:rPr lang="da-DK" dirty="0"/>
              <a:t>	- I forhold til at påvirke dig og dine holdninger</a:t>
            </a:r>
          </a:p>
          <a:p>
            <a:r>
              <a:rPr lang="da-DK" dirty="0"/>
              <a:t>	- I forhold til dine vaner og fastholdelse i et produkt</a:t>
            </a:r>
          </a:p>
          <a:p>
            <a:endParaRPr lang="da-DK" dirty="0"/>
          </a:p>
          <a:p>
            <a:r>
              <a:rPr lang="da-DK" dirty="0"/>
              <a:t>Det er jo billigt – eller?</a:t>
            </a:r>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i Ringsted</a:t>
            </a:r>
          </a:p>
        </p:txBody>
      </p:sp>
    </p:spTree>
    <p:extLst>
      <p:ext uri="{BB962C8B-B14F-4D97-AF65-F5344CB8AC3E}">
        <p14:creationId xmlns:p14="http://schemas.microsoft.com/office/powerpoint/2010/main" val="4277243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r>
              <a:rPr lang="da-DK" dirty="0"/>
              <a:t>Hvor slemt kan det være…</a:t>
            </a:r>
          </a:p>
        </p:txBody>
      </p:sp>
      <p:sp>
        <p:nvSpPr>
          <p:cNvPr id="3" name="Pladsholder til indhold 2"/>
          <p:cNvSpPr>
            <a:spLocks noGrp="1"/>
          </p:cNvSpPr>
          <p:nvPr>
            <p:ph idx="1"/>
          </p:nvPr>
        </p:nvSpPr>
        <p:spPr>
          <a:xfrm>
            <a:off x="457200" y="1252151"/>
            <a:ext cx="8476734" cy="3515112"/>
          </a:xfrm>
        </p:spPr>
        <p:txBody>
          <a:bodyPr/>
          <a:lstStyle/>
          <a:p>
            <a:r>
              <a:rPr lang="da-DK" dirty="0"/>
              <a:t>Det er det sikkert heller ikke, men</a:t>
            </a:r>
          </a:p>
          <a:p>
            <a:r>
              <a:rPr lang="da-DK" dirty="0"/>
              <a:t>	- </a:t>
            </a:r>
            <a:r>
              <a:rPr lang="da-DK" dirty="0" smtClean="0"/>
              <a:t>mængden </a:t>
            </a:r>
            <a:r>
              <a:rPr lang="da-DK" dirty="0"/>
              <a:t>af </a:t>
            </a:r>
            <a:r>
              <a:rPr lang="da-DK" dirty="0" smtClean="0"/>
              <a:t>personer, </a:t>
            </a:r>
            <a:r>
              <a:rPr lang="da-DK" dirty="0"/>
              <a:t>der indsamles data på</a:t>
            </a:r>
          </a:p>
          <a:p>
            <a:r>
              <a:rPr lang="da-DK" dirty="0"/>
              <a:t>	- </a:t>
            </a:r>
            <a:r>
              <a:rPr lang="da-DK" dirty="0" smtClean="0"/>
              <a:t>mængden </a:t>
            </a:r>
            <a:r>
              <a:rPr lang="da-DK" dirty="0"/>
              <a:t>af </a:t>
            </a:r>
            <a:r>
              <a:rPr lang="da-DK" dirty="0" smtClean="0"/>
              <a:t>data, </a:t>
            </a:r>
            <a:r>
              <a:rPr lang="da-DK" dirty="0"/>
              <a:t>der indsamles</a:t>
            </a:r>
          </a:p>
          <a:p>
            <a:r>
              <a:rPr lang="da-DK" dirty="0"/>
              <a:t>	- </a:t>
            </a:r>
            <a:r>
              <a:rPr lang="da-DK" dirty="0" smtClean="0"/>
              <a:t>måden </a:t>
            </a:r>
            <a:r>
              <a:rPr lang="da-DK" dirty="0"/>
              <a:t>forskellige data bliver knyttet sammen</a:t>
            </a:r>
          </a:p>
          <a:p>
            <a:endParaRPr lang="da-DK" dirty="0"/>
          </a:p>
          <a:p>
            <a:r>
              <a:rPr lang="da-DK" dirty="0" smtClean="0"/>
              <a:t>- har </a:t>
            </a:r>
            <a:r>
              <a:rPr lang="da-DK" dirty="0"/>
              <a:t>meget stor betydning </a:t>
            </a:r>
            <a:r>
              <a:rPr lang="da-DK" dirty="0" smtClean="0"/>
              <a:t>for, </a:t>
            </a:r>
            <a:r>
              <a:rPr lang="da-DK" dirty="0"/>
              <a:t>hvor høj en pris du betaler for dine ”gratis” programmer og services.</a:t>
            </a:r>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i Ringsted</a:t>
            </a:r>
          </a:p>
        </p:txBody>
      </p:sp>
    </p:spTree>
    <p:extLst>
      <p:ext uri="{BB962C8B-B14F-4D97-AF65-F5344CB8AC3E}">
        <p14:creationId xmlns:p14="http://schemas.microsoft.com/office/powerpoint/2010/main" val="2853223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r>
              <a:rPr lang="da-DK" dirty="0"/>
              <a:t>Hvad kan jeg gøre</a:t>
            </a:r>
          </a:p>
        </p:txBody>
      </p:sp>
      <p:sp>
        <p:nvSpPr>
          <p:cNvPr id="3" name="Pladsholder til indhold 2"/>
          <p:cNvSpPr>
            <a:spLocks noGrp="1"/>
          </p:cNvSpPr>
          <p:nvPr>
            <p:ph idx="1"/>
          </p:nvPr>
        </p:nvSpPr>
        <p:spPr>
          <a:xfrm>
            <a:off x="457200" y="1252151"/>
            <a:ext cx="8476734" cy="3515112"/>
          </a:xfrm>
        </p:spPr>
        <p:txBody>
          <a:bodyPr/>
          <a:lstStyle/>
          <a:p>
            <a:r>
              <a:rPr lang="da-DK" dirty="0"/>
              <a:t>Tænk over….</a:t>
            </a:r>
          </a:p>
          <a:p>
            <a:endParaRPr lang="da-DK" dirty="0"/>
          </a:p>
          <a:p>
            <a:r>
              <a:rPr lang="da-DK" dirty="0"/>
              <a:t>	- Hvilke programmer/services du tilmelder dig</a:t>
            </a:r>
          </a:p>
          <a:p>
            <a:r>
              <a:rPr lang="da-DK" dirty="0"/>
              <a:t>	- Undersøg hvem der står bag</a:t>
            </a:r>
          </a:p>
          <a:p>
            <a:r>
              <a:rPr lang="da-DK" dirty="0"/>
              <a:t>	- Overvej hvem der kan kigge med (hvis det kan ses af alle)</a:t>
            </a:r>
          </a:p>
          <a:p>
            <a:r>
              <a:rPr lang="da-DK" dirty="0"/>
              <a:t>	- Om det giver mening at programmet skal have adgang til </a:t>
            </a:r>
            <a:r>
              <a:rPr lang="da-DK" dirty="0" smtClean="0"/>
              <a:t>det, </a:t>
            </a:r>
            <a:r>
              <a:rPr lang="da-DK" dirty="0"/>
              <a:t>den 	efterspørger</a:t>
            </a:r>
          </a:p>
          <a:p>
            <a:r>
              <a:rPr lang="da-DK" dirty="0"/>
              <a:t>	- Om der er alternativer til det program/service du er ved at benytte</a:t>
            </a:r>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i Ringsted</a:t>
            </a:r>
          </a:p>
        </p:txBody>
      </p:sp>
    </p:spTree>
    <p:extLst>
      <p:ext uri="{BB962C8B-B14F-4D97-AF65-F5344CB8AC3E}">
        <p14:creationId xmlns:p14="http://schemas.microsoft.com/office/powerpoint/2010/main" val="3557616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r>
              <a:rPr lang="da-DK" dirty="0"/>
              <a:t>Hvorfor…?</a:t>
            </a:r>
          </a:p>
        </p:txBody>
      </p:sp>
      <p:sp>
        <p:nvSpPr>
          <p:cNvPr id="3" name="Pladsholder til indhold 2"/>
          <p:cNvSpPr>
            <a:spLocks noGrp="1"/>
          </p:cNvSpPr>
          <p:nvPr>
            <p:ph idx="1"/>
          </p:nvPr>
        </p:nvSpPr>
        <p:spPr>
          <a:xfrm>
            <a:off x="457200" y="1252151"/>
            <a:ext cx="8476734" cy="3515112"/>
          </a:xfrm>
        </p:spPr>
        <p:txBody>
          <a:bodyPr/>
          <a:lstStyle/>
          <a:p>
            <a:r>
              <a:rPr lang="da-DK" dirty="0"/>
              <a:t>Tænk på hvilke og hvor mange ting der efterhånden bliver digitaliseret</a:t>
            </a:r>
          </a:p>
          <a:p>
            <a:endParaRPr lang="da-DK" dirty="0"/>
          </a:p>
          <a:p>
            <a:r>
              <a:rPr lang="da-DK" dirty="0"/>
              <a:t>	- Breve fra det offentlige (</a:t>
            </a:r>
            <a:r>
              <a:rPr lang="da-DK" dirty="0" err="1"/>
              <a:t>e-boks</a:t>
            </a:r>
            <a:r>
              <a:rPr lang="da-DK" dirty="0"/>
              <a:t>)</a:t>
            </a:r>
          </a:p>
          <a:p>
            <a:r>
              <a:rPr lang="da-DK" dirty="0"/>
              <a:t>	- Dine helbredsoplysninger (sundhed.dk)</a:t>
            </a:r>
          </a:p>
          <a:p>
            <a:r>
              <a:rPr lang="da-DK" dirty="0"/>
              <a:t>	- Din bank (netbank)</a:t>
            </a:r>
          </a:p>
          <a:p>
            <a:r>
              <a:rPr lang="da-DK" dirty="0"/>
              <a:t>	- NemID/Unilogin</a:t>
            </a:r>
          </a:p>
          <a:p>
            <a:r>
              <a:rPr lang="da-DK" dirty="0"/>
              <a:t>	- Dine </a:t>
            </a:r>
            <a:r>
              <a:rPr lang="da-DK" dirty="0" err="1" smtClean="0"/>
              <a:t>streaming</a:t>
            </a:r>
            <a:r>
              <a:rPr lang="da-DK" dirty="0" smtClean="0"/>
              <a:t>-tjenester</a:t>
            </a:r>
            <a:endParaRPr lang="da-DK" dirty="0"/>
          </a:p>
          <a:p>
            <a:endParaRPr lang="da-DK" dirty="0"/>
          </a:p>
          <a:p>
            <a:r>
              <a:rPr lang="da-DK" dirty="0"/>
              <a:t>Hvis først de får adgang, er der pludselig adgang til meget.</a:t>
            </a:r>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i Ringsted</a:t>
            </a:r>
          </a:p>
        </p:txBody>
      </p:sp>
    </p:spTree>
    <p:extLst>
      <p:ext uri="{BB962C8B-B14F-4D97-AF65-F5344CB8AC3E}">
        <p14:creationId xmlns:p14="http://schemas.microsoft.com/office/powerpoint/2010/main" val="1218015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r>
              <a:rPr lang="da-DK"/>
              <a:t>Opgave (15 min)</a:t>
            </a:r>
            <a:endParaRPr lang="da-DK" dirty="0"/>
          </a:p>
        </p:txBody>
      </p:sp>
      <p:sp>
        <p:nvSpPr>
          <p:cNvPr id="3" name="Pladsholder til indhold 2"/>
          <p:cNvSpPr>
            <a:spLocks noGrp="1"/>
          </p:cNvSpPr>
          <p:nvPr>
            <p:ph idx="1"/>
          </p:nvPr>
        </p:nvSpPr>
        <p:spPr>
          <a:xfrm>
            <a:off x="457200" y="1252151"/>
            <a:ext cx="8476734" cy="3515112"/>
          </a:xfrm>
        </p:spPr>
        <p:txBody>
          <a:bodyPr/>
          <a:lstStyle/>
          <a:p>
            <a:r>
              <a:rPr lang="da-DK" dirty="0"/>
              <a:t>Gå sammen med </a:t>
            </a:r>
            <a:r>
              <a:rPr lang="da-DK" dirty="0" smtClean="0"/>
              <a:t>en </a:t>
            </a:r>
            <a:r>
              <a:rPr lang="da-DK" dirty="0"/>
              <a:t>anden elev fra klassen og arbejd med oplægget:</a:t>
            </a:r>
          </a:p>
          <a:p>
            <a:endParaRPr lang="da-DK" dirty="0"/>
          </a:p>
          <a:p>
            <a:endParaRPr lang="da-DK" dirty="0"/>
          </a:p>
          <a:p>
            <a:r>
              <a:rPr lang="da-DK" dirty="0"/>
              <a:t>	- Find informationer om din makker…</a:t>
            </a:r>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i Ringsted</a:t>
            </a:r>
          </a:p>
        </p:txBody>
      </p:sp>
    </p:spTree>
    <p:extLst>
      <p:ext uri="{BB962C8B-B14F-4D97-AF65-F5344CB8AC3E}">
        <p14:creationId xmlns:p14="http://schemas.microsoft.com/office/powerpoint/2010/main" val="2984633636"/>
      </p:ext>
    </p:extLst>
  </p:cSld>
  <p:clrMapOvr>
    <a:masterClrMapping/>
  </p:clrMapOvr>
</p:sld>
</file>

<file path=ppt/theme/theme1.xml><?xml version="1.0" encoding="utf-8"?>
<a:theme xmlns:a="http://schemas.openxmlformats.org/drawingml/2006/main" name="Kontortema">
  <a:themeElements>
    <a:clrScheme name="ZBC - Fusion2017">
      <a:dk1>
        <a:sysClr val="windowText" lastClr="000000"/>
      </a:dk1>
      <a:lt1>
        <a:sysClr val="window" lastClr="FFFFFF"/>
      </a:lt1>
      <a:dk2>
        <a:srgbClr val="363D46"/>
      </a:dk2>
      <a:lt2>
        <a:srgbClr val="EBEBEB"/>
      </a:lt2>
      <a:accent1>
        <a:srgbClr val="004A6C"/>
      </a:accent1>
      <a:accent2>
        <a:srgbClr val="7A1C12"/>
      </a:accent2>
      <a:accent3>
        <a:srgbClr val="085646"/>
      </a:accent3>
      <a:accent4>
        <a:srgbClr val="F9B104"/>
      </a:accent4>
      <a:accent5>
        <a:srgbClr val="307495"/>
      </a:accent5>
      <a:accent6>
        <a:srgbClr val="627C70"/>
      </a:accent6>
      <a:hlink>
        <a:srgbClr val="005679"/>
      </a:hlink>
      <a:folHlink>
        <a:srgbClr val="CACCC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ZBC PowerPoint ny" id="{017FDF32-F5ED-48CC-B81F-B7AD37D994E9}" vid="{D9A41D56-E803-41BB-9A2E-84C412E59EEE}"/>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ZBC - Fusion2017">
      <a:dk1>
        <a:sysClr val="windowText" lastClr="000000"/>
      </a:dk1>
      <a:lt1>
        <a:sysClr val="window" lastClr="FFFFFF"/>
      </a:lt1>
      <a:dk2>
        <a:srgbClr val="363D46"/>
      </a:dk2>
      <a:lt2>
        <a:srgbClr val="EBEBEB"/>
      </a:lt2>
      <a:accent1>
        <a:srgbClr val="004A6C"/>
      </a:accent1>
      <a:accent2>
        <a:srgbClr val="7A1C12"/>
      </a:accent2>
      <a:accent3>
        <a:srgbClr val="085612"/>
      </a:accent3>
      <a:accent4>
        <a:srgbClr val="F9B104"/>
      </a:accent4>
      <a:accent5>
        <a:srgbClr val="307495"/>
      </a:accent5>
      <a:accent6>
        <a:srgbClr val="627C70"/>
      </a:accent6>
      <a:hlink>
        <a:srgbClr val="005679"/>
      </a:hlink>
      <a:folHlink>
        <a:srgbClr val="CACCC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EC10A41830A454591A5D850A2A623C0" ma:contentTypeVersion="1" ma:contentTypeDescription="Opret et nyt dokument." ma:contentTypeScope="" ma:versionID="7eff765a8b0d89a8027d40627160f848">
  <xsd:schema xmlns:xsd="http://www.w3.org/2001/XMLSchema" xmlns:xs="http://www.w3.org/2001/XMLSchema" xmlns:p="http://schemas.microsoft.com/office/2006/metadata/properties" xmlns:ns1="http://schemas.microsoft.com/sharepoint/v3" targetNamespace="http://schemas.microsoft.com/office/2006/metadata/properties" ma:root="true" ma:fieldsID="3371cd1544c5240e76d148180cf6f372"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tartdato for planlægning" ma:description="Startdato for planlægning er en webstedskolonne, der blev oprettet vha. publiceringsfunktionen. Den bruges til at angive den dato og det klokkeslæt, hvor denne side først vil være synlig for besøgende på webstedet." ma:hidden="true" ma:internalName="PublishingStartDate">
      <xsd:simpleType>
        <xsd:restriction base="dms:Unknown"/>
      </xsd:simpleType>
    </xsd:element>
    <xsd:element name="PublishingExpirationDate" ma:index="9" nillable="true" ma:displayName="Slutdato for planlægning" ma:description="Slutdato for planlægning er en webstedskolonne, der blev oprettet vha. publiceringsfunktionen. Den bruges til at angive den dato og det klokkeslæt, hvor denne side ikke længere vil være synlig for besøgende på webstedet."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86E681-74DB-4706-9430-507C4DEC32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39D0DF0-3BDF-449D-BA54-4D411BE67AAB}">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6A2E50EB-9791-4B36-8A90-2C9EB4304A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ZBC PowerPoint_download_nyt_design</Template>
  <TotalTime>118</TotalTime>
  <Words>161</Words>
  <Application>Microsoft Office PowerPoint</Application>
  <PresentationFormat>Skærmshow (16:9)</PresentationFormat>
  <Paragraphs>78</Paragraphs>
  <Slides>10</Slides>
  <Notes>8</Notes>
  <HiddenSlides>1</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10</vt:i4>
      </vt:variant>
    </vt:vector>
  </HeadingPairs>
  <TitlesOfParts>
    <vt:vector size="13" baseType="lpstr">
      <vt:lpstr>Arial</vt:lpstr>
      <vt:lpstr>Calibri</vt:lpstr>
      <vt:lpstr>Kontortema</vt:lpstr>
      <vt:lpstr>PowerPoint-præsentation</vt:lpstr>
      <vt:lpstr>ZBC Ringsted</vt:lpstr>
      <vt:lpstr>Hvad er data?</vt:lpstr>
      <vt:lpstr>Mine data…</vt:lpstr>
      <vt:lpstr>Programmet var gratis…</vt:lpstr>
      <vt:lpstr>Hvor slemt kan det være…</vt:lpstr>
      <vt:lpstr>Hvad kan jeg gøre</vt:lpstr>
      <vt:lpstr>Hvorfor…?</vt:lpstr>
      <vt:lpstr>Opgave (15 min)</vt:lpstr>
      <vt:lpstr>PowerPoint-præsentation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Kenn Rydiander Baes</dc:creator>
  <cp:lastModifiedBy>Pia Zeidler</cp:lastModifiedBy>
  <cp:revision>2</cp:revision>
  <cp:lastPrinted>2017-11-30T13:01:27Z</cp:lastPrinted>
  <dcterms:created xsi:type="dcterms:W3CDTF">2018-04-17T10:34:18Z</dcterms:created>
  <dcterms:modified xsi:type="dcterms:W3CDTF">2019-09-30T11:20:27Z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0x010100BEC10A41830A454591A5D850A2A623C0</vt:lpwstr>
  </property>
</Properties>
</file>