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6"/>
  </p:notesMasterIdLst>
  <p:handoutMasterIdLst>
    <p:handoutMasterId r:id="rId17"/>
  </p:handoutMasterIdLst>
  <p:sldIdLst>
    <p:sldId id="283" r:id="rId5"/>
    <p:sldId id="284" r:id="rId6"/>
    <p:sldId id="291" r:id="rId7"/>
    <p:sldId id="292" r:id="rId8"/>
    <p:sldId id="295" r:id="rId9"/>
    <p:sldId id="293" r:id="rId10"/>
    <p:sldId id="294" r:id="rId11"/>
    <p:sldId id="297" r:id="rId12"/>
    <p:sldId id="298" r:id="rId13"/>
    <p:sldId id="296" r:id="rId14"/>
    <p:sldId id="299" r:id="rId15"/>
  </p:sldIdLst>
  <p:sldSz cx="9144000" cy="5143500" type="screen16x9"/>
  <p:notesSz cx="9144000" cy="6858000"/>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1C12"/>
    <a:srgbClr val="075F50"/>
    <a:srgbClr val="761313"/>
    <a:srgbClr val="004B6D"/>
    <a:srgbClr val="004A6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5FE80D-5807-4F2F-BE50-6A918BECBDC8}" v="11" dt="2019-08-30T11:34:51.204"/>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4" d="100"/>
          <a:sy n="144" d="100"/>
        </p:scale>
        <p:origin x="654" y="114"/>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112" d="100"/>
          <a:sy n="112" d="100"/>
        </p:scale>
        <p:origin x="92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n Rydiander Baes (KRB - Faglærer - RIAH - ZBC)" userId="729d96e9-28a6-4d0f-b152-2ffa118d700e" providerId="ADAL" clId="{DF112C4F-F698-452D-A61C-C65C132D7BEB}"/>
    <pc:docChg chg="custSel addSld modSld sldOrd">
      <pc:chgData name="Kenn Rydiander Baes (KRB - Faglærer - RIAH - ZBC)" userId="729d96e9-28a6-4d0f-b152-2ffa118d700e" providerId="ADAL" clId="{DF112C4F-F698-452D-A61C-C65C132D7BEB}" dt="2019-08-30T11:34:51.204" v="1094"/>
      <pc:docMkLst>
        <pc:docMk/>
      </pc:docMkLst>
      <pc:sldChg chg="modSp">
        <pc:chgData name="Kenn Rydiander Baes (KRB - Faglærer - RIAH - ZBC)" userId="729d96e9-28a6-4d0f-b152-2ffa118d700e" providerId="ADAL" clId="{DF112C4F-F698-452D-A61C-C65C132D7BEB}" dt="2019-08-30T11:22:58.274" v="774" actId="20577"/>
        <pc:sldMkLst>
          <pc:docMk/>
          <pc:sldMk cId="271142716" sldId="284"/>
        </pc:sldMkLst>
        <pc:spChg chg="mod">
          <ac:chgData name="Kenn Rydiander Baes (KRB - Faglærer - RIAH - ZBC)" userId="729d96e9-28a6-4d0f-b152-2ffa118d700e" providerId="ADAL" clId="{DF112C4F-F698-452D-A61C-C65C132D7BEB}" dt="2019-08-30T11:22:58.274" v="774" actId="20577"/>
          <ac:spMkLst>
            <pc:docMk/>
            <pc:sldMk cId="271142716" sldId="284"/>
            <ac:spMk id="2" creationId="{00000000-0000-0000-0000-000000000000}"/>
          </ac:spMkLst>
        </pc:spChg>
      </pc:sldChg>
      <pc:sldChg chg="modSp">
        <pc:chgData name="Kenn Rydiander Baes (KRB - Faglærer - RIAH - ZBC)" userId="729d96e9-28a6-4d0f-b152-2ffa118d700e" providerId="ADAL" clId="{DF112C4F-F698-452D-A61C-C65C132D7BEB}" dt="2019-08-30T11:28:10.361" v="778" actId="6549"/>
        <pc:sldMkLst>
          <pc:docMk/>
          <pc:sldMk cId="650165982" sldId="292"/>
        </pc:sldMkLst>
        <pc:spChg chg="mod">
          <ac:chgData name="Kenn Rydiander Baes (KRB - Faglærer - RIAH - ZBC)" userId="729d96e9-28a6-4d0f-b152-2ffa118d700e" providerId="ADAL" clId="{DF112C4F-F698-452D-A61C-C65C132D7BEB}" dt="2019-08-30T11:28:10.361" v="778" actId="6549"/>
          <ac:spMkLst>
            <pc:docMk/>
            <pc:sldMk cId="650165982" sldId="292"/>
            <ac:spMk id="3" creationId="{00000000-0000-0000-0000-000000000000}"/>
          </ac:spMkLst>
        </pc:spChg>
      </pc:sldChg>
      <pc:sldChg chg="modSp">
        <pc:chgData name="Kenn Rydiander Baes (KRB - Faglærer - RIAH - ZBC)" userId="729d96e9-28a6-4d0f-b152-2ffa118d700e" providerId="ADAL" clId="{DF112C4F-F698-452D-A61C-C65C132D7BEB}" dt="2019-08-30T11:13:30.349" v="364" actId="20577"/>
        <pc:sldMkLst>
          <pc:docMk/>
          <pc:sldMk cId="2803672108" sldId="293"/>
        </pc:sldMkLst>
        <pc:spChg chg="mod">
          <ac:chgData name="Kenn Rydiander Baes (KRB - Faglærer - RIAH - ZBC)" userId="729d96e9-28a6-4d0f-b152-2ffa118d700e" providerId="ADAL" clId="{DF112C4F-F698-452D-A61C-C65C132D7BEB}" dt="2019-08-30T11:12:37.531" v="281" actId="20577"/>
          <ac:spMkLst>
            <pc:docMk/>
            <pc:sldMk cId="2803672108" sldId="293"/>
            <ac:spMk id="2" creationId="{00000000-0000-0000-0000-000000000000}"/>
          </ac:spMkLst>
        </pc:spChg>
        <pc:spChg chg="mod">
          <ac:chgData name="Kenn Rydiander Baes (KRB - Faglærer - RIAH - ZBC)" userId="729d96e9-28a6-4d0f-b152-2ffa118d700e" providerId="ADAL" clId="{DF112C4F-F698-452D-A61C-C65C132D7BEB}" dt="2019-08-30T11:13:30.349" v="364" actId="20577"/>
          <ac:spMkLst>
            <pc:docMk/>
            <pc:sldMk cId="2803672108" sldId="293"/>
            <ac:spMk id="3" creationId="{00000000-0000-0000-0000-000000000000}"/>
          </ac:spMkLst>
        </pc:spChg>
      </pc:sldChg>
      <pc:sldChg chg="modSp">
        <pc:chgData name="Kenn Rydiander Baes (KRB - Faglærer - RIAH - ZBC)" userId="729d96e9-28a6-4d0f-b152-2ffa118d700e" providerId="ADAL" clId="{DF112C4F-F698-452D-A61C-C65C132D7BEB}" dt="2019-08-30T11:18:34.313" v="500" actId="20577"/>
        <pc:sldMkLst>
          <pc:docMk/>
          <pc:sldMk cId="1984918192" sldId="294"/>
        </pc:sldMkLst>
        <pc:spChg chg="mod">
          <ac:chgData name="Kenn Rydiander Baes (KRB - Faglærer - RIAH - ZBC)" userId="729d96e9-28a6-4d0f-b152-2ffa118d700e" providerId="ADAL" clId="{DF112C4F-F698-452D-A61C-C65C132D7BEB}" dt="2019-08-30T11:12:48.141" v="311" actId="20577"/>
          <ac:spMkLst>
            <pc:docMk/>
            <pc:sldMk cId="1984918192" sldId="294"/>
            <ac:spMk id="2" creationId="{00000000-0000-0000-0000-000000000000}"/>
          </ac:spMkLst>
        </pc:spChg>
        <pc:spChg chg="mod">
          <ac:chgData name="Kenn Rydiander Baes (KRB - Faglærer - RIAH - ZBC)" userId="729d96e9-28a6-4d0f-b152-2ffa118d700e" providerId="ADAL" clId="{DF112C4F-F698-452D-A61C-C65C132D7BEB}" dt="2019-08-30T11:18:34.313" v="500" actId="20577"/>
          <ac:spMkLst>
            <pc:docMk/>
            <pc:sldMk cId="1984918192" sldId="294"/>
            <ac:spMk id="3" creationId="{00000000-0000-0000-0000-000000000000}"/>
          </ac:spMkLst>
        </pc:spChg>
      </pc:sldChg>
      <pc:sldChg chg="modSp ord">
        <pc:chgData name="Kenn Rydiander Baes (KRB - Faglærer - RIAH - ZBC)" userId="729d96e9-28a6-4d0f-b152-2ffa118d700e" providerId="ADAL" clId="{DF112C4F-F698-452D-A61C-C65C132D7BEB}" dt="2019-08-30T11:22:34.510" v="765" actId="20577"/>
        <pc:sldMkLst>
          <pc:docMk/>
          <pc:sldMk cId="1656754481" sldId="295"/>
        </pc:sldMkLst>
        <pc:spChg chg="mod">
          <ac:chgData name="Kenn Rydiander Baes (KRB - Faglærer - RIAH - ZBC)" userId="729d96e9-28a6-4d0f-b152-2ffa118d700e" providerId="ADAL" clId="{DF112C4F-F698-452D-A61C-C65C132D7BEB}" dt="2019-08-30T11:19:57.693" v="523" actId="20577"/>
          <ac:spMkLst>
            <pc:docMk/>
            <pc:sldMk cId="1656754481" sldId="295"/>
            <ac:spMk id="2" creationId="{00000000-0000-0000-0000-000000000000}"/>
          </ac:spMkLst>
        </pc:spChg>
        <pc:spChg chg="mod">
          <ac:chgData name="Kenn Rydiander Baes (KRB - Faglærer - RIAH - ZBC)" userId="729d96e9-28a6-4d0f-b152-2ffa118d700e" providerId="ADAL" clId="{DF112C4F-F698-452D-A61C-C65C132D7BEB}" dt="2019-08-30T11:22:34.510" v="765" actId="20577"/>
          <ac:spMkLst>
            <pc:docMk/>
            <pc:sldMk cId="1656754481" sldId="295"/>
            <ac:spMk id="3" creationId="{00000000-0000-0000-0000-000000000000}"/>
          </ac:spMkLst>
        </pc:spChg>
      </pc:sldChg>
      <pc:sldChg chg="modSp">
        <pc:chgData name="Kenn Rydiander Baes (KRB - Faglærer - RIAH - ZBC)" userId="729d96e9-28a6-4d0f-b152-2ffa118d700e" providerId="ADAL" clId="{DF112C4F-F698-452D-A61C-C65C132D7BEB}" dt="2019-08-30T11:28:52.665" v="819" actId="20577"/>
        <pc:sldMkLst>
          <pc:docMk/>
          <pc:sldMk cId="768951946" sldId="296"/>
        </pc:sldMkLst>
        <pc:spChg chg="mod">
          <ac:chgData name="Kenn Rydiander Baes (KRB - Faglærer - RIAH - ZBC)" userId="729d96e9-28a6-4d0f-b152-2ffa118d700e" providerId="ADAL" clId="{DF112C4F-F698-452D-A61C-C65C132D7BEB}" dt="2019-08-30T11:28:52.665" v="819" actId="20577"/>
          <ac:spMkLst>
            <pc:docMk/>
            <pc:sldMk cId="768951946" sldId="296"/>
            <ac:spMk id="2" creationId="{00000000-0000-0000-0000-000000000000}"/>
          </ac:spMkLst>
        </pc:spChg>
      </pc:sldChg>
      <pc:sldChg chg="addSp delSp modSp add">
        <pc:chgData name="Kenn Rydiander Baes (KRB - Faglærer - RIAH - ZBC)" userId="729d96e9-28a6-4d0f-b152-2ffa118d700e" providerId="ADAL" clId="{DF112C4F-F698-452D-A61C-C65C132D7BEB}" dt="2019-08-30T11:32:23.250" v="1093" actId="20577"/>
        <pc:sldMkLst>
          <pc:docMk/>
          <pc:sldMk cId="2677690656" sldId="297"/>
        </pc:sldMkLst>
        <pc:spChg chg="mod">
          <ac:chgData name="Kenn Rydiander Baes (KRB - Faglærer - RIAH - ZBC)" userId="729d96e9-28a6-4d0f-b152-2ffa118d700e" providerId="ADAL" clId="{DF112C4F-F698-452D-A61C-C65C132D7BEB}" dt="2019-08-30T11:28:15.617" v="785" actId="20577"/>
          <ac:spMkLst>
            <pc:docMk/>
            <pc:sldMk cId="2677690656" sldId="297"/>
            <ac:spMk id="2" creationId="{00000000-0000-0000-0000-000000000000}"/>
          </ac:spMkLst>
        </pc:spChg>
        <pc:spChg chg="mod">
          <ac:chgData name="Kenn Rydiander Baes (KRB - Faglærer - RIAH - ZBC)" userId="729d96e9-28a6-4d0f-b152-2ffa118d700e" providerId="ADAL" clId="{DF112C4F-F698-452D-A61C-C65C132D7BEB}" dt="2019-08-30T11:32:23.250" v="1093" actId="20577"/>
          <ac:spMkLst>
            <pc:docMk/>
            <pc:sldMk cId="2677690656" sldId="297"/>
            <ac:spMk id="3" creationId="{00000000-0000-0000-0000-000000000000}"/>
          </ac:spMkLst>
        </pc:spChg>
        <pc:spChg chg="add del mod">
          <ac:chgData name="Kenn Rydiander Baes (KRB - Faglærer - RIAH - ZBC)" userId="729d96e9-28a6-4d0f-b152-2ffa118d700e" providerId="ADAL" clId="{DF112C4F-F698-452D-A61C-C65C132D7BEB}" dt="2019-08-30T11:31:01.349" v="996"/>
          <ac:spMkLst>
            <pc:docMk/>
            <pc:sldMk cId="2677690656" sldId="297"/>
            <ac:spMk id="6" creationId="{9B412480-650C-43A8-9004-0FB82F8A28F7}"/>
          </ac:spMkLst>
        </pc:spChg>
      </pc:sldChg>
      <pc:sldChg chg="modSp add">
        <pc:chgData name="Kenn Rydiander Baes (KRB - Faglærer - RIAH - ZBC)" userId="729d96e9-28a6-4d0f-b152-2ffa118d700e" providerId="ADAL" clId="{DF112C4F-F698-452D-A61C-C65C132D7BEB}" dt="2019-08-30T11:28:36.010" v="800" actId="20577"/>
        <pc:sldMkLst>
          <pc:docMk/>
          <pc:sldMk cId="3869515153" sldId="298"/>
        </pc:sldMkLst>
        <pc:spChg chg="mod">
          <ac:chgData name="Kenn Rydiander Baes (KRB - Faglærer - RIAH - ZBC)" userId="729d96e9-28a6-4d0f-b152-2ffa118d700e" providerId="ADAL" clId="{DF112C4F-F698-452D-A61C-C65C132D7BEB}" dt="2019-08-30T11:28:36.010" v="800" actId="20577"/>
          <ac:spMkLst>
            <pc:docMk/>
            <pc:sldMk cId="3869515153" sldId="298"/>
            <ac:spMk id="2" creationId="{00000000-0000-0000-0000-000000000000}"/>
          </ac:spMkLst>
        </pc:spChg>
      </pc:sldChg>
      <pc:sldChg chg="add modTransition">
        <pc:chgData name="Kenn Rydiander Baes (KRB - Faglærer - RIAH - ZBC)" userId="729d96e9-28a6-4d0f-b152-2ffa118d700e" providerId="ADAL" clId="{DF112C4F-F698-452D-A61C-C65C132D7BEB}" dt="2019-08-30T11:34:51.204" v="1094"/>
        <pc:sldMkLst>
          <pc:docMk/>
          <pc:sldMk cId="1232784392" sldId="29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Pladsholder til slidenumm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BFF8AB1D-15B6-487E-8F09-35DF1079A235}" type="slidenum">
              <a:rPr lang="da-DK" smtClean="0"/>
              <a:t>‹nr.›</a:t>
            </a:fld>
            <a:endParaRPr lang="da-DK"/>
          </a:p>
        </p:txBody>
      </p:sp>
      <p:sp>
        <p:nvSpPr>
          <p:cNvPr id="6" name="Pladsholder til dato 5"/>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39A5165E-B3AD-473A-8C2B-657EFC380081}" type="datetimeFigureOut">
              <a:rPr lang="da-DK" smtClean="0"/>
              <a:t>30-09-2019</a:t>
            </a:fld>
            <a:endParaRPr lang="da-DK"/>
          </a:p>
        </p:txBody>
      </p:sp>
      <p:sp>
        <p:nvSpPr>
          <p:cNvPr id="7" name="Pladsholder til sidefod 6"/>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da-DK"/>
          </a:p>
        </p:txBody>
      </p:sp>
      <p:sp>
        <p:nvSpPr>
          <p:cNvPr id="8" name="Pladsholder til sidehoved 7"/>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da-DK"/>
          </a:p>
        </p:txBody>
      </p:sp>
    </p:spTree>
    <p:extLst>
      <p:ext uri="{BB962C8B-B14F-4D97-AF65-F5344CB8AC3E}">
        <p14:creationId xmlns:p14="http://schemas.microsoft.com/office/powerpoint/2010/main" val="4867593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39F61A39-74CB-4C1F-986C-E289179769F3}" type="datetimeFigureOut">
              <a:rPr lang="da-DK" smtClean="0"/>
              <a:t>30-09-2019</a:t>
            </a:fld>
            <a:endParaRPr lang="da-DK"/>
          </a:p>
        </p:txBody>
      </p:sp>
      <p:sp>
        <p:nvSpPr>
          <p:cNvPr id="4" name="Pladsholder til slidebillede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722DD327-3C0B-4AA3-A15E-C613525D8D98}" type="slidenum">
              <a:rPr lang="da-DK" smtClean="0"/>
              <a:t>‹nr.›</a:t>
            </a:fld>
            <a:endParaRPr lang="da-DK"/>
          </a:p>
        </p:txBody>
      </p:sp>
    </p:spTree>
    <p:extLst>
      <p:ext uri="{BB962C8B-B14F-4D97-AF65-F5344CB8AC3E}">
        <p14:creationId xmlns:p14="http://schemas.microsoft.com/office/powerpoint/2010/main" val="435069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22DD327-3C0B-4AA3-A15E-C613525D8D98}" type="slidenum">
              <a:rPr lang="da-DK" smtClean="0"/>
              <a:t>3</a:t>
            </a:fld>
            <a:endParaRPr lang="da-DK"/>
          </a:p>
        </p:txBody>
      </p:sp>
    </p:spTree>
    <p:extLst>
      <p:ext uri="{BB962C8B-B14F-4D97-AF65-F5344CB8AC3E}">
        <p14:creationId xmlns:p14="http://schemas.microsoft.com/office/powerpoint/2010/main" val="401827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22DD327-3C0B-4AA3-A15E-C613525D8D98}" type="slidenum">
              <a:rPr lang="da-DK" smtClean="0"/>
              <a:t>4</a:t>
            </a:fld>
            <a:endParaRPr lang="da-DK"/>
          </a:p>
        </p:txBody>
      </p:sp>
    </p:spTree>
    <p:extLst>
      <p:ext uri="{BB962C8B-B14F-4D97-AF65-F5344CB8AC3E}">
        <p14:creationId xmlns:p14="http://schemas.microsoft.com/office/powerpoint/2010/main" val="1807630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22DD327-3C0B-4AA3-A15E-C613525D8D98}" type="slidenum">
              <a:rPr lang="da-DK" smtClean="0"/>
              <a:t>5</a:t>
            </a:fld>
            <a:endParaRPr lang="da-DK"/>
          </a:p>
        </p:txBody>
      </p:sp>
    </p:spTree>
    <p:extLst>
      <p:ext uri="{BB962C8B-B14F-4D97-AF65-F5344CB8AC3E}">
        <p14:creationId xmlns:p14="http://schemas.microsoft.com/office/powerpoint/2010/main" val="4122512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22DD327-3C0B-4AA3-A15E-C613525D8D98}" type="slidenum">
              <a:rPr lang="da-DK" smtClean="0"/>
              <a:t>6</a:t>
            </a:fld>
            <a:endParaRPr lang="da-DK"/>
          </a:p>
        </p:txBody>
      </p:sp>
    </p:spTree>
    <p:extLst>
      <p:ext uri="{BB962C8B-B14F-4D97-AF65-F5344CB8AC3E}">
        <p14:creationId xmlns:p14="http://schemas.microsoft.com/office/powerpoint/2010/main" val="760887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22DD327-3C0B-4AA3-A15E-C613525D8D98}" type="slidenum">
              <a:rPr lang="da-DK" smtClean="0"/>
              <a:t>7</a:t>
            </a:fld>
            <a:endParaRPr lang="da-DK"/>
          </a:p>
        </p:txBody>
      </p:sp>
    </p:spTree>
    <p:extLst>
      <p:ext uri="{BB962C8B-B14F-4D97-AF65-F5344CB8AC3E}">
        <p14:creationId xmlns:p14="http://schemas.microsoft.com/office/powerpoint/2010/main" val="1593902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22DD327-3C0B-4AA3-A15E-C613525D8D98}" type="slidenum">
              <a:rPr lang="da-DK" smtClean="0"/>
              <a:t>8</a:t>
            </a:fld>
            <a:endParaRPr lang="da-DK"/>
          </a:p>
        </p:txBody>
      </p:sp>
    </p:spTree>
    <p:extLst>
      <p:ext uri="{BB962C8B-B14F-4D97-AF65-F5344CB8AC3E}">
        <p14:creationId xmlns:p14="http://schemas.microsoft.com/office/powerpoint/2010/main" val="107736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22DD327-3C0B-4AA3-A15E-C613525D8D98}" type="slidenum">
              <a:rPr lang="da-DK" smtClean="0"/>
              <a:t>9</a:t>
            </a:fld>
            <a:endParaRPr lang="da-DK"/>
          </a:p>
        </p:txBody>
      </p:sp>
    </p:spTree>
    <p:extLst>
      <p:ext uri="{BB962C8B-B14F-4D97-AF65-F5344CB8AC3E}">
        <p14:creationId xmlns:p14="http://schemas.microsoft.com/office/powerpoint/2010/main" val="2430603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22DD327-3C0B-4AA3-A15E-C613525D8D98}" type="slidenum">
              <a:rPr lang="da-DK" smtClean="0"/>
              <a:t>10</a:t>
            </a:fld>
            <a:endParaRPr lang="da-DK"/>
          </a:p>
        </p:txBody>
      </p:sp>
    </p:spTree>
    <p:extLst>
      <p:ext uri="{BB962C8B-B14F-4D97-AF65-F5344CB8AC3E}">
        <p14:creationId xmlns:p14="http://schemas.microsoft.com/office/powerpoint/2010/main" val="388682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722DD327-3C0B-4AA3-A15E-C613525D8D98}" type="slidenum">
              <a:rPr lang="da-DK" smtClean="0"/>
              <a:t>11</a:t>
            </a:fld>
            <a:endParaRPr lang="da-DK"/>
          </a:p>
        </p:txBody>
      </p:sp>
    </p:spTree>
    <p:extLst>
      <p:ext uri="{BB962C8B-B14F-4D97-AF65-F5344CB8AC3E}">
        <p14:creationId xmlns:p14="http://schemas.microsoft.com/office/powerpoint/2010/main" val="4034396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97819"/>
            <a:ext cx="7772400" cy="1102519"/>
          </a:xfrm>
        </p:spPr>
        <p:txBody>
          <a:bodyPr>
            <a:normAutofit/>
          </a:bodyPr>
          <a:lstStyle>
            <a:lvl1pPr>
              <a:defRPr sz="4000" b="1"/>
            </a:lvl1pPr>
          </a:lstStyle>
          <a:p>
            <a:r>
              <a:rPr lang="da-DK"/>
              <a:t>Klik for at redigere i master</a:t>
            </a:r>
            <a:endParaRPr lang="da-DK" dirty="0"/>
          </a:p>
        </p:txBody>
      </p:sp>
      <p:sp>
        <p:nvSpPr>
          <p:cNvPr id="3" name="Undertitel 2"/>
          <p:cNvSpPr>
            <a:spLocks noGrp="1"/>
          </p:cNvSpPr>
          <p:nvPr>
            <p:ph type="subTitle" idx="1"/>
          </p:nvPr>
        </p:nvSpPr>
        <p:spPr>
          <a:xfrm>
            <a:off x="1371600" y="2914650"/>
            <a:ext cx="6400800" cy="1314450"/>
          </a:xfrm>
        </p:spPr>
        <p:txBody>
          <a:bodyPr>
            <a:normAutofit/>
          </a:bodyPr>
          <a:lstStyle>
            <a:lvl1pPr marL="0" indent="0" algn="ctr">
              <a:buNone/>
              <a:defRPr sz="2000"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spTree>
    <p:extLst>
      <p:ext uri="{BB962C8B-B14F-4D97-AF65-F5344CB8AC3E}">
        <p14:creationId xmlns:p14="http://schemas.microsoft.com/office/powerpoint/2010/main" val="1555011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LÅ_Titel og indholdsobjekt m logo">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descr="ZBC_farvede_bjælker_sort.jpg"/>
          <p:cNvPicPr>
            <a:picLocks noChangeAspect="1"/>
          </p:cNvPicPr>
          <p:nvPr userDrawn="1"/>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4575408"/>
            <a:ext cx="9144000" cy="444075"/>
          </a:xfrm>
          <a:prstGeom prst="rect">
            <a:avLst/>
          </a:prstGeom>
          <a:solidFill>
            <a:schemeClr val="accent1"/>
          </a:solidFill>
        </p:spPr>
      </p:pic>
      <p:pic>
        <p:nvPicPr>
          <p:cNvPr id="8" name="Billede 7" descr="ZBC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4903" y="4655780"/>
            <a:ext cx="525547" cy="288000"/>
          </a:xfrm>
          <a:prstGeom prst="rect">
            <a:avLst/>
          </a:prstGeom>
        </p:spPr>
      </p:pic>
    </p:spTree>
    <p:extLst>
      <p:ext uri="{BB962C8B-B14F-4D97-AF65-F5344CB8AC3E}">
        <p14:creationId xmlns:p14="http://schemas.microsoft.com/office/powerpoint/2010/main" val="4124548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LÅ_Titel og indholdsobjekt m payoff">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descr="ZBC_farvede_bjælker_sort.jpg"/>
          <p:cNvPicPr>
            <a:picLocks noChangeAspect="1"/>
          </p:cNvPicPr>
          <p:nvPr userDrawn="1"/>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4575408"/>
            <a:ext cx="9144000" cy="444075"/>
          </a:xfrm>
          <a:prstGeom prst="rect">
            <a:avLst/>
          </a:prstGeom>
          <a:solidFill>
            <a:schemeClr val="accent2"/>
          </a:solidFill>
        </p:spPr>
      </p:pic>
      <p:pic>
        <p:nvPicPr>
          <p:cNvPr id="9" name="Billede 8" descr="ZBC_Logo_payoff_FLAT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844" y="4689980"/>
            <a:ext cx="1791938" cy="219600"/>
          </a:xfrm>
          <a:prstGeom prst="rect">
            <a:avLst/>
          </a:prstGeom>
        </p:spPr>
      </p:pic>
    </p:spTree>
    <p:extLst>
      <p:ext uri="{BB962C8B-B14F-4D97-AF65-F5344CB8AC3E}">
        <p14:creationId xmlns:p14="http://schemas.microsoft.com/office/powerpoint/2010/main" val="2468594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Grøn Forside">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80CF56E-CB9A-9546-9E8A-47411FD35E25}" type="datetimeFigureOut">
              <a:rPr lang="da-DK" smtClean="0"/>
              <a:t>30-09-2019</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C679A887-CE58-5243-ACDA-C77E90D0961B}" type="slidenum">
              <a:rPr lang="da-DK" smtClean="0"/>
              <a:t>‹nr.›</a:t>
            </a:fld>
            <a:endParaRPr lang="da-DK"/>
          </a:p>
        </p:txBody>
      </p:sp>
      <p:pic>
        <p:nvPicPr>
          <p:cNvPr id="5" name="Billede 4"/>
          <p:cNvPicPr>
            <a:picLocks noChangeAspect="1"/>
          </p:cNvPicPr>
          <p:nvPr userDrawn="1"/>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6" name="Billede 5" descr="ZBC_Logo_payoff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22003" y="1555786"/>
            <a:ext cx="2699994" cy="2031928"/>
          </a:xfrm>
          <a:prstGeom prst="rect">
            <a:avLst/>
          </a:prstGeom>
        </p:spPr>
      </p:pic>
    </p:spTree>
    <p:extLst>
      <p:ext uri="{BB962C8B-B14F-4D97-AF65-F5344CB8AC3E}">
        <p14:creationId xmlns:p14="http://schemas.microsoft.com/office/powerpoint/2010/main" val="24160642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Grøn_Titel og indholdsobjekt m logo">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descr="ZBC_farvede_bjælker_sort.jpg"/>
          <p:cNvPicPr>
            <a:picLocks noChangeAspect="1"/>
          </p:cNvPicPr>
          <p:nvPr userDrawn="1"/>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0" y="4575408"/>
            <a:ext cx="9144000" cy="444075"/>
          </a:xfrm>
          <a:prstGeom prst="rect">
            <a:avLst/>
          </a:prstGeom>
          <a:solidFill>
            <a:schemeClr val="accent1"/>
          </a:solidFill>
        </p:spPr>
      </p:pic>
      <p:pic>
        <p:nvPicPr>
          <p:cNvPr id="8" name="Billede 7" descr="ZBC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4903" y="4655780"/>
            <a:ext cx="525547" cy="288000"/>
          </a:xfrm>
          <a:prstGeom prst="rect">
            <a:avLst/>
          </a:prstGeom>
        </p:spPr>
      </p:pic>
    </p:spTree>
    <p:extLst>
      <p:ext uri="{BB962C8B-B14F-4D97-AF65-F5344CB8AC3E}">
        <p14:creationId xmlns:p14="http://schemas.microsoft.com/office/powerpoint/2010/main" val="24756015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Grøn_Titel og indholdsobjekt m payoff">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descr="ZBC_farvede_bjælker_sort.jpg"/>
          <p:cNvPicPr>
            <a:picLocks noChangeAspect="1"/>
          </p:cNvPicPr>
          <p:nvPr userDrawn="1"/>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0" y="4575408"/>
            <a:ext cx="9144000" cy="444075"/>
          </a:xfrm>
          <a:prstGeom prst="rect">
            <a:avLst/>
          </a:prstGeom>
          <a:solidFill>
            <a:schemeClr val="accent2"/>
          </a:solidFill>
        </p:spPr>
      </p:pic>
      <p:pic>
        <p:nvPicPr>
          <p:cNvPr id="9" name="Billede 8" descr="ZBC_Logo_payoff_FLAT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844" y="4689980"/>
            <a:ext cx="1791938" cy="219600"/>
          </a:xfrm>
          <a:prstGeom prst="rect">
            <a:avLst/>
          </a:prstGeom>
        </p:spPr>
      </p:pic>
    </p:spTree>
    <p:extLst>
      <p:ext uri="{BB962C8B-B14F-4D97-AF65-F5344CB8AC3E}">
        <p14:creationId xmlns:p14="http://schemas.microsoft.com/office/powerpoint/2010/main" val="3148278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Gul Forside">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80CF56E-CB9A-9546-9E8A-47411FD35E25}" type="datetimeFigureOut">
              <a:rPr lang="da-DK" smtClean="0"/>
              <a:t>30-09-2019</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C679A887-CE58-5243-ACDA-C77E90D0961B}" type="slidenum">
              <a:rPr lang="da-DK" smtClean="0"/>
              <a:t>‹nr.›</a:t>
            </a:fld>
            <a:endParaRPr lang="da-DK"/>
          </a:p>
        </p:txBody>
      </p:sp>
      <p:pic>
        <p:nvPicPr>
          <p:cNvPr id="5" name="Billede 4"/>
          <p:cNvPicPr>
            <a:picLocks noChangeAspect="1"/>
          </p:cNvPicPr>
          <p:nvPr userDrawn="1"/>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6" name="Billede 5" descr="ZBC_Logo_payoff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22003" y="1555786"/>
            <a:ext cx="2699994" cy="2031928"/>
          </a:xfrm>
          <a:prstGeom prst="rect">
            <a:avLst/>
          </a:prstGeom>
        </p:spPr>
      </p:pic>
    </p:spTree>
    <p:extLst>
      <p:ext uri="{BB962C8B-B14F-4D97-AF65-F5344CB8AC3E}">
        <p14:creationId xmlns:p14="http://schemas.microsoft.com/office/powerpoint/2010/main" val="1232352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Gul_Titel og indholdsobjekt m logo">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descr="ZBC_farvede_bjælker_sort.jpg"/>
          <p:cNvPicPr>
            <a:picLocks noChangeAspect="1"/>
          </p:cNvPicPr>
          <p:nvPr userDrawn="1"/>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0" y="4575408"/>
            <a:ext cx="9144000" cy="444075"/>
          </a:xfrm>
          <a:prstGeom prst="rect">
            <a:avLst/>
          </a:prstGeom>
          <a:solidFill>
            <a:schemeClr val="accent1"/>
          </a:solidFill>
        </p:spPr>
      </p:pic>
      <p:pic>
        <p:nvPicPr>
          <p:cNvPr id="8" name="Billede 7" descr="ZBC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4903" y="4655780"/>
            <a:ext cx="525547" cy="288000"/>
          </a:xfrm>
          <a:prstGeom prst="rect">
            <a:avLst/>
          </a:prstGeom>
        </p:spPr>
      </p:pic>
    </p:spTree>
    <p:extLst>
      <p:ext uri="{BB962C8B-B14F-4D97-AF65-F5344CB8AC3E}">
        <p14:creationId xmlns:p14="http://schemas.microsoft.com/office/powerpoint/2010/main" val="38877340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GUL_Titel og indholdsobjekt m payoff">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descr="ZBC_farvede_bjælker_sort.jpg"/>
          <p:cNvPicPr>
            <a:picLocks noChangeAspect="1"/>
          </p:cNvPicPr>
          <p:nvPr userDrawn="1"/>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0" y="4575408"/>
            <a:ext cx="9144000" cy="444075"/>
          </a:xfrm>
          <a:prstGeom prst="rect">
            <a:avLst/>
          </a:prstGeom>
          <a:solidFill>
            <a:schemeClr val="accent2"/>
          </a:solidFill>
        </p:spPr>
      </p:pic>
      <p:pic>
        <p:nvPicPr>
          <p:cNvPr id="9" name="Billede 8" descr="ZBC_Logo_payoff_FLAT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844" y="4689980"/>
            <a:ext cx="1791938" cy="219600"/>
          </a:xfrm>
          <a:prstGeom prst="rect">
            <a:avLst/>
          </a:prstGeom>
        </p:spPr>
      </p:pic>
    </p:spTree>
    <p:extLst>
      <p:ext uri="{BB962C8B-B14F-4D97-AF65-F5344CB8AC3E}">
        <p14:creationId xmlns:p14="http://schemas.microsoft.com/office/powerpoint/2010/main" val="16876540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3305176"/>
            <a:ext cx="7772400" cy="1021556"/>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72000" y="360000"/>
            <a:ext cx="525547" cy="256320"/>
          </a:xfrm>
          <a:prstGeom prst="rect">
            <a:avLst/>
          </a:prstGeom>
        </p:spPr>
      </p:pic>
    </p:spTree>
    <p:extLst>
      <p:ext uri="{BB962C8B-B14F-4D97-AF65-F5344CB8AC3E}">
        <p14:creationId xmlns:p14="http://schemas.microsoft.com/office/powerpoint/2010/main" val="29006997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8229600" cy="857250"/>
          </a:xfrm>
        </p:spPr>
        <p:txBody>
          <a:bodyPr>
            <a:normAutofit/>
          </a:bodyPr>
          <a:lstStyle>
            <a:lvl1pPr algn="l">
              <a:defRPr sz="2800" b="1"/>
            </a:lvl1pPr>
          </a:lstStyle>
          <a:p>
            <a:r>
              <a:rPr lang="da-DK" dirty="0"/>
              <a:t>Klik for at redigere </a:t>
            </a:r>
            <a:br>
              <a:rPr lang="da-DK" dirty="0"/>
            </a:br>
            <a:r>
              <a:rPr lang="da-DK" dirty="0"/>
              <a:t>i masteren</a:t>
            </a:r>
          </a:p>
        </p:txBody>
      </p:sp>
      <p:sp>
        <p:nvSpPr>
          <p:cNvPr id="3" name="Pladsholder til indhold 2"/>
          <p:cNvSpPr>
            <a:spLocks noGrp="1"/>
          </p:cNvSpPr>
          <p:nvPr>
            <p:ph sz="half" idx="1"/>
          </p:nvPr>
        </p:nvSpPr>
        <p:spPr>
          <a:xfrm>
            <a:off x="457200" y="1577250"/>
            <a:ext cx="4038600" cy="2629144"/>
          </a:xfrm>
        </p:spPr>
        <p:txBody>
          <a:bodyPr>
            <a:normAutofit/>
          </a:bodyPr>
          <a:lstStyle>
            <a:lvl1pPr>
              <a:defRPr sz="1400" baseline="0">
                <a:latin typeface="Arial" panose="020B0604020202020204" pitchFamily="34" charset="0"/>
              </a:defRPr>
            </a:lvl1pPr>
            <a:lvl2pPr>
              <a:defRPr sz="1400" baseline="0">
                <a:latin typeface="Arial" panose="020B0604020202020204" pitchFamily="34" charset="0"/>
              </a:defRPr>
            </a:lvl2pPr>
            <a:lvl3pPr>
              <a:defRPr sz="1400" baseline="0">
                <a:latin typeface="Arial" panose="020B0604020202020204" pitchFamily="34" charset="0"/>
              </a:defRPr>
            </a:lvl3pPr>
            <a:lvl4pPr>
              <a:defRPr sz="1400" baseline="0">
                <a:latin typeface="Arial" panose="020B0604020202020204" pitchFamily="34" charset="0"/>
              </a:defRPr>
            </a:lvl4pPr>
            <a:lvl5pPr>
              <a:defRPr sz="1400" baseline="0">
                <a:latin typeface="Arial" panose="020B0604020202020204" pitchFamily="34" charset="0"/>
              </a:defRPr>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indhold 3"/>
          <p:cNvSpPr>
            <a:spLocks noGrp="1"/>
          </p:cNvSpPr>
          <p:nvPr>
            <p:ph sz="half" idx="2"/>
          </p:nvPr>
        </p:nvSpPr>
        <p:spPr>
          <a:xfrm>
            <a:off x="4648200" y="1577250"/>
            <a:ext cx="4038600" cy="2629144"/>
          </a:xfrm>
        </p:spPr>
        <p:txBody>
          <a:bodyPr>
            <a:normAutofit/>
          </a:bodyPr>
          <a:lstStyle>
            <a:lvl1pPr>
              <a:defRPr sz="1400" baseline="0">
                <a:latin typeface="Arial" panose="020B0604020202020204" pitchFamily="34" charset="0"/>
              </a:defRPr>
            </a:lvl1pPr>
            <a:lvl2pPr>
              <a:defRPr sz="1400" baseline="0">
                <a:latin typeface="Arial" panose="020B0604020202020204" pitchFamily="34" charset="0"/>
              </a:defRPr>
            </a:lvl2pPr>
            <a:lvl3pPr>
              <a:defRPr sz="1400" baseline="0">
                <a:latin typeface="Arial" panose="020B0604020202020204" pitchFamily="34" charset="0"/>
              </a:defRPr>
            </a:lvl3pPr>
            <a:lvl4pPr>
              <a:defRPr sz="1400" baseline="0">
                <a:latin typeface="Arial" panose="020B0604020202020204" pitchFamily="34" charset="0"/>
              </a:defRPr>
            </a:lvl4pPr>
            <a:lvl5pPr>
              <a:defRPr sz="1400" baseline="0">
                <a:latin typeface="Arial" panose="020B0604020202020204" pitchFamily="34" charset="0"/>
              </a:defRPr>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5" name="Pladsholder til dato 4"/>
          <p:cNvSpPr>
            <a:spLocks noGrp="1"/>
          </p:cNvSpPr>
          <p:nvPr>
            <p:ph type="dt" sz="half" idx="10"/>
          </p:nvPr>
        </p:nvSpPr>
        <p:spPr/>
        <p:txBody>
          <a:bodyPr/>
          <a:lstStyle/>
          <a:p>
            <a:fld id="{C80CF56E-CB9A-9546-9E8A-47411FD35E25}" type="datetimeFigureOut">
              <a:rPr lang="da-DK" smtClean="0"/>
              <a:t>30-09-2019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C679A887-CE58-5243-ACDA-C77E90D0961B}" type="slidenum">
              <a:rPr lang="da-DK" smtClean="0"/>
              <a:t>‹nr.›</a:t>
            </a:fld>
            <a:endParaRPr lang="da-DK"/>
          </a:p>
        </p:txBody>
      </p:sp>
      <p:pic>
        <p:nvPicPr>
          <p:cNvPr id="8" name="Billed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72000" y="360000"/>
            <a:ext cx="525547" cy="256320"/>
          </a:xfrm>
          <a:prstGeom prst="rect">
            <a:avLst/>
          </a:prstGeom>
        </p:spPr>
      </p:pic>
    </p:spTree>
    <p:extLst>
      <p:ext uri="{BB962C8B-B14F-4D97-AF65-F5344CB8AC3E}">
        <p14:creationId xmlns:p14="http://schemas.microsoft.com/office/powerpoint/2010/main" val="3398583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spTree>
    <p:extLst>
      <p:ext uri="{BB962C8B-B14F-4D97-AF65-F5344CB8AC3E}">
        <p14:creationId xmlns:p14="http://schemas.microsoft.com/office/powerpoint/2010/main" val="10282862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8229600" cy="857250"/>
          </a:xfrm>
        </p:spPr>
        <p:txBody>
          <a:bodyPr>
            <a:normAutofit/>
          </a:bodyPr>
          <a:lstStyle>
            <a:lvl1pPr algn="l">
              <a:defRPr sz="2800" b="1"/>
            </a:lvl1pPr>
          </a:lstStyle>
          <a:p>
            <a:r>
              <a:rPr lang="da-DK" dirty="0"/>
              <a:t>Klik for at redigere </a:t>
            </a:r>
            <a:br>
              <a:rPr lang="da-DK" dirty="0"/>
            </a:br>
            <a:r>
              <a:rPr lang="da-DK" dirty="0"/>
              <a:t>i masteren</a:t>
            </a:r>
          </a:p>
        </p:txBody>
      </p:sp>
      <p:sp>
        <p:nvSpPr>
          <p:cNvPr id="3" name="Pladsholder til tekst 2"/>
          <p:cNvSpPr>
            <a:spLocks noGrp="1"/>
          </p:cNvSpPr>
          <p:nvPr>
            <p:ph type="body" idx="1"/>
          </p:nvPr>
        </p:nvSpPr>
        <p:spPr>
          <a:xfrm>
            <a:off x="457200" y="1756864"/>
            <a:ext cx="4040188" cy="744553"/>
          </a:xfrm>
        </p:spPr>
        <p:txBody>
          <a:bodyPr anchor="b">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457200" y="2501417"/>
            <a:ext cx="4040188" cy="2078747"/>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5" name="Pladsholder til tekst 4"/>
          <p:cNvSpPr>
            <a:spLocks noGrp="1"/>
          </p:cNvSpPr>
          <p:nvPr>
            <p:ph type="body" sz="quarter" idx="3"/>
          </p:nvPr>
        </p:nvSpPr>
        <p:spPr>
          <a:xfrm>
            <a:off x="4645026" y="1756864"/>
            <a:ext cx="4041775" cy="744553"/>
          </a:xfrm>
        </p:spPr>
        <p:txBody>
          <a:bodyPr anchor="b">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4645027" y="2501417"/>
            <a:ext cx="4041775" cy="2078747"/>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7" name="Pladsholder til dato 6"/>
          <p:cNvSpPr>
            <a:spLocks noGrp="1"/>
          </p:cNvSpPr>
          <p:nvPr>
            <p:ph type="dt" sz="half" idx="10"/>
          </p:nvPr>
        </p:nvSpPr>
        <p:spPr/>
        <p:txBody>
          <a:bodyPr/>
          <a:lstStyle/>
          <a:p>
            <a:fld id="{C80CF56E-CB9A-9546-9E8A-47411FD35E25}" type="datetimeFigureOut">
              <a:rPr lang="da-DK" smtClean="0"/>
              <a:t>30-09-2019</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C679A887-CE58-5243-ACDA-C77E90D0961B}" type="slidenum">
              <a:rPr lang="da-DK" smtClean="0"/>
              <a:t>‹nr.›</a:t>
            </a:fld>
            <a:endParaRPr lang="da-DK"/>
          </a:p>
        </p:txBody>
      </p:sp>
      <p:pic>
        <p:nvPicPr>
          <p:cNvPr id="10" name="Billed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72000" y="360000"/>
            <a:ext cx="525547" cy="256320"/>
          </a:xfrm>
          <a:prstGeom prst="rect">
            <a:avLst/>
          </a:prstGeom>
        </p:spPr>
      </p:pic>
    </p:spTree>
    <p:extLst>
      <p:ext uri="{BB962C8B-B14F-4D97-AF65-F5344CB8AC3E}">
        <p14:creationId xmlns:p14="http://schemas.microsoft.com/office/powerpoint/2010/main" val="13451932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720000"/>
            <a:ext cx="8229600" cy="857250"/>
          </a:xfrm>
        </p:spPr>
        <p:txBody>
          <a:bodyPr>
            <a:normAutofit/>
          </a:bodyPr>
          <a:lstStyle>
            <a:lvl1pPr algn="l">
              <a:defRPr sz="4000" b="1"/>
            </a:lvl1pPr>
          </a:lstStyle>
          <a:p>
            <a:r>
              <a:rPr lang="da-DK"/>
              <a:t>Klik for at redigere i master</a:t>
            </a:r>
            <a:endParaRPr lang="da-DK" dirty="0"/>
          </a:p>
        </p:txBody>
      </p:sp>
      <p:sp>
        <p:nvSpPr>
          <p:cNvPr id="3" name="Pladsholder til dato 2"/>
          <p:cNvSpPr>
            <a:spLocks noGrp="1"/>
          </p:cNvSpPr>
          <p:nvPr>
            <p:ph type="dt" sz="half" idx="10"/>
          </p:nvPr>
        </p:nvSpPr>
        <p:spPr/>
        <p:txBody>
          <a:bodyPr/>
          <a:lstStyle/>
          <a:p>
            <a:fld id="{C80CF56E-CB9A-9546-9E8A-47411FD35E25}" type="datetimeFigureOut">
              <a:rPr lang="da-DK" smtClean="0"/>
              <a:t>30-09-2019</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C679A887-CE58-5243-ACDA-C77E90D0961B}" type="slidenum">
              <a:rPr lang="da-DK" smtClean="0"/>
              <a:t>‹nr.›</a:t>
            </a:fld>
            <a:endParaRPr lang="da-DK"/>
          </a:p>
        </p:txBody>
      </p:sp>
      <p:pic>
        <p:nvPicPr>
          <p:cNvPr id="6" name="Billed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72000" y="360000"/>
            <a:ext cx="525547" cy="256320"/>
          </a:xfrm>
          <a:prstGeom prst="rect">
            <a:avLst/>
          </a:prstGeom>
        </p:spPr>
      </p:pic>
    </p:spTree>
    <p:extLst>
      <p:ext uri="{BB962C8B-B14F-4D97-AF65-F5344CB8AC3E}">
        <p14:creationId xmlns:p14="http://schemas.microsoft.com/office/powerpoint/2010/main" val="2862785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80CF56E-CB9A-9546-9E8A-47411FD35E25}" type="datetimeFigureOut">
              <a:rPr lang="da-DK" smtClean="0"/>
              <a:t>30-09-2019</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C679A887-CE58-5243-ACDA-C77E90D0961B}" type="slidenum">
              <a:rPr lang="da-DK" smtClean="0"/>
              <a:t>‹nr.›</a:t>
            </a:fld>
            <a:endParaRPr lang="da-DK"/>
          </a:p>
        </p:txBody>
      </p:sp>
    </p:spTree>
    <p:extLst>
      <p:ext uri="{BB962C8B-B14F-4D97-AF65-F5344CB8AC3E}">
        <p14:creationId xmlns:p14="http://schemas.microsoft.com/office/powerpoint/2010/main" val="28302457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1" y="204787"/>
            <a:ext cx="3008313" cy="871538"/>
          </a:xfrm>
        </p:spPr>
        <p:txBody>
          <a:bodyPr anchor="b"/>
          <a:lstStyle>
            <a:lvl1pPr algn="l">
              <a:defRPr sz="2000" b="1"/>
            </a:lvl1pPr>
          </a:lstStyle>
          <a:p>
            <a:r>
              <a:rPr lang="da-DK"/>
              <a:t>Klik for at redigere i master</a:t>
            </a:r>
          </a:p>
        </p:txBody>
      </p:sp>
      <p:sp>
        <p:nvSpPr>
          <p:cNvPr id="3" name="Pladsholder til indhold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teks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C80CF56E-CB9A-9546-9E8A-47411FD35E25}" type="datetimeFigureOut">
              <a:rPr lang="da-DK" smtClean="0"/>
              <a:t>30-09-2019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C679A887-CE58-5243-ACDA-C77E90D0961B}" type="slidenum">
              <a:rPr lang="da-DK" smtClean="0"/>
              <a:t>‹nr.›</a:t>
            </a:fld>
            <a:endParaRPr lang="da-DK"/>
          </a:p>
        </p:txBody>
      </p:sp>
      <p:pic>
        <p:nvPicPr>
          <p:cNvPr id="8" name="Billed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72000" y="360000"/>
            <a:ext cx="525547" cy="256320"/>
          </a:xfrm>
          <a:prstGeom prst="rect">
            <a:avLst/>
          </a:prstGeom>
        </p:spPr>
      </p:pic>
    </p:spTree>
    <p:extLst>
      <p:ext uri="{BB962C8B-B14F-4D97-AF65-F5344CB8AC3E}">
        <p14:creationId xmlns:p14="http://schemas.microsoft.com/office/powerpoint/2010/main" val="36194709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3600450"/>
            <a:ext cx="5486400" cy="425054"/>
          </a:xfrm>
        </p:spPr>
        <p:txBody>
          <a:bodyPr anchor="b"/>
          <a:lstStyle>
            <a:lvl1pPr algn="l">
              <a:defRPr sz="2000" b="1"/>
            </a:lvl1pPr>
          </a:lstStyle>
          <a:p>
            <a:r>
              <a:rPr lang="da-DK"/>
              <a:t>Klik for at redigere i master</a:t>
            </a:r>
          </a:p>
        </p:txBody>
      </p:sp>
      <p:sp>
        <p:nvSpPr>
          <p:cNvPr id="3" name="Pladsholder til billed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p>
        </p:txBody>
      </p:sp>
      <p:sp>
        <p:nvSpPr>
          <p:cNvPr id="4" name="Pladsholder til teks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C80CF56E-CB9A-9546-9E8A-47411FD35E25}" type="datetimeFigureOut">
              <a:rPr lang="da-DK" smtClean="0"/>
              <a:t>30-09-2019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C679A887-CE58-5243-ACDA-C77E90D0961B}" type="slidenum">
              <a:rPr lang="da-DK" smtClean="0"/>
              <a:t>‹nr.›</a:t>
            </a:fld>
            <a:endParaRPr lang="da-DK"/>
          </a:p>
        </p:txBody>
      </p:sp>
      <p:pic>
        <p:nvPicPr>
          <p:cNvPr id="8" name="Billed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72000" y="360000"/>
            <a:ext cx="525547" cy="256320"/>
          </a:xfrm>
          <a:prstGeom prst="rect">
            <a:avLst/>
          </a:prstGeom>
        </p:spPr>
      </p:pic>
    </p:spTree>
    <p:extLst>
      <p:ext uri="{BB962C8B-B14F-4D97-AF65-F5344CB8AC3E}">
        <p14:creationId xmlns:p14="http://schemas.microsoft.com/office/powerpoint/2010/main" val="8250772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spTree>
    <p:extLst>
      <p:ext uri="{BB962C8B-B14F-4D97-AF65-F5344CB8AC3E}">
        <p14:creationId xmlns:p14="http://schemas.microsoft.com/office/powerpoint/2010/main" val="8772272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154781"/>
            <a:ext cx="2057400" cy="3290888"/>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457200" y="154781"/>
            <a:ext cx="6019800" cy="3290888"/>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spTree>
    <p:extLst>
      <p:ext uri="{BB962C8B-B14F-4D97-AF65-F5344CB8AC3E}">
        <p14:creationId xmlns:p14="http://schemas.microsoft.com/office/powerpoint/2010/main" val="1041320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Sort forside">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80CF56E-CB9A-9546-9E8A-47411FD35E25}" type="datetimeFigureOut">
              <a:rPr lang="da-DK" smtClean="0"/>
              <a:t>30-09-2019</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C679A887-CE58-5243-ACDA-C77E90D0961B}" type="slidenum">
              <a:rPr lang="da-DK" smtClean="0"/>
              <a:t>‹nr.›</a:t>
            </a:fld>
            <a:endParaRPr lang="da-DK"/>
          </a:p>
        </p:txBody>
      </p:sp>
      <p:pic>
        <p:nvPicPr>
          <p:cNvPr id="5" name="Bille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6" name="Billede 5" descr="ZBC_Logo_payoff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22003" y="1555786"/>
            <a:ext cx="2699994" cy="2031928"/>
          </a:xfrm>
          <a:prstGeom prst="rect">
            <a:avLst/>
          </a:prstGeom>
        </p:spPr>
      </p:pic>
    </p:spTree>
    <p:extLst>
      <p:ext uri="{BB962C8B-B14F-4D97-AF65-F5344CB8AC3E}">
        <p14:creationId xmlns:p14="http://schemas.microsoft.com/office/powerpoint/2010/main" val="1979411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og indholdsobjekt m logo">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descr="ZBC_farvede_bjælker_sor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575408"/>
            <a:ext cx="9144000" cy="444075"/>
          </a:xfrm>
          <a:prstGeom prst="rect">
            <a:avLst/>
          </a:prstGeom>
        </p:spPr>
      </p:pic>
      <p:pic>
        <p:nvPicPr>
          <p:cNvPr id="8" name="Billede 7" descr="ZBC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4903" y="4655780"/>
            <a:ext cx="525547" cy="288000"/>
          </a:xfrm>
          <a:prstGeom prst="rect">
            <a:avLst/>
          </a:prstGeom>
        </p:spPr>
      </p:pic>
    </p:spTree>
    <p:extLst>
      <p:ext uri="{BB962C8B-B14F-4D97-AF65-F5344CB8AC3E}">
        <p14:creationId xmlns:p14="http://schemas.microsoft.com/office/powerpoint/2010/main" val="2046836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og indholdsobjekt m payoff">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descr="ZBC_farvede_bjælker_sor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575408"/>
            <a:ext cx="9144000" cy="444075"/>
          </a:xfrm>
          <a:prstGeom prst="rect">
            <a:avLst/>
          </a:prstGeom>
        </p:spPr>
      </p:pic>
      <p:pic>
        <p:nvPicPr>
          <p:cNvPr id="9" name="Billede 8" descr="ZBC_Logo_payoff_FLAT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844" y="4689980"/>
            <a:ext cx="1791938" cy="219600"/>
          </a:xfrm>
          <a:prstGeom prst="rect">
            <a:avLst/>
          </a:prstGeom>
        </p:spPr>
      </p:pic>
    </p:spTree>
    <p:extLst>
      <p:ext uri="{BB962C8B-B14F-4D97-AF65-F5344CB8AC3E}">
        <p14:creationId xmlns:p14="http://schemas.microsoft.com/office/powerpoint/2010/main" val="3113505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ød forside">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fld id="{C80CF56E-CB9A-9546-9E8A-47411FD35E25}" type="datetimeFigureOut">
              <a:rPr lang="da-DK" smtClean="0"/>
              <a:t>30-09-2019</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C679A887-CE58-5243-ACDA-C77E90D0961B}" type="slidenum">
              <a:rPr lang="da-DK" smtClean="0"/>
              <a:t>‹nr.›</a:t>
            </a:fld>
            <a:endParaRPr lang="da-DK"/>
          </a:p>
        </p:txBody>
      </p:sp>
      <p:pic>
        <p:nvPicPr>
          <p:cNvPr id="6" name="Billede 5"/>
          <p:cNvPicPr>
            <a:picLocks noChangeAspect="1"/>
          </p:cNvPicPr>
          <p:nvPr userDrawn="1"/>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7" name="Billede 6" descr="ZBC_Logo_payoff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22003" y="1555786"/>
            <a:ext cx="2699994" cy="2031928"/>
          </a:xfrm>
          <a:prstGeom prst="rect">
            <a:avLst/>
          </a:prstGeom>
        </p:spPr>
      </p:pic>
    </p:spTree>
    <p:extLst>
      <p:ext uri="{BB962C8B-B14F-4D97-AF65-F5344CB8AC3E}">
        <p14:creationId xmlns:p14="http://schemas.microsoft.com/office/powerpoint/2010/main" val="1687694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RØD_Titel og indholdsobjekt m logo">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descr="ZBC_farvede_bjælker_sort.jpg"/>
          <p:cNvPicPr>
            <a:picLocks noChangeAspect="1"/>
          </p:cNvPicPr>
          <p:nvPr userDrawn="1"/>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0" y="4575408"/>
            <a:ext cx="9144000" cy="444075"/>
          </a:xfrm>
          <a:prstGeom prst="rect">
            <a:avLst/>
          </a:prstGeom>
          <a:solidFill>
            <a:srgbClr val="7A1C12"/>
          </a:solidFill>
        </p:spPr>
      </p:pic>
      <p:pic>
        <p:nvPicPr>
          <p:cNvPr id="8" name="Billede 7" descr="ZBC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4903" y="4655780"/>
            <a:ext cx="525547" cy="288000"/>
          </a:xfrm>
          <a:prstGeom prst="rect">
            <a:avLst/>
          </a:prstGeom>
        </p:spPr>
      </p:pic>
    </p:spTree>
    <p:extLst>
      <p:ext uri="{BB962C8B-B14F-4D97-AF65-F5344CB8AC3E}">
        <p14:creationId xmlns:p14="http://schemas.microsoft.com/office/powerpoint/2010/main" val="1391554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RØD_Titel og indholdsobjekt m payoff">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20000"/>
            <a:ext cx="5435600" cy="857250"/>
          </a:xfrm>
        </p:spPr>
        <p:txBody>
          <a:bodyPr>
            <a:noAutofit/>
          </a:bodyPr>
          <a:lstStyle>
            <a:lvl1pPr algn="l">
              <a:defRPr sz="2800" b="1"/>
            </a:lvl1pPr>
          </a:lstStyle>
          <a:p>
            <a:r>
              <a:rPr lang="da-DK" dirty="0"/>
              <a:t>Klik for at redigere</a:t>
            </a:r>
            <a:br>
              <a:rPr lang="da-DK" dirty="0"/>
            </a:br>
            <a:r>
              <a:rPr lang="da-DK" dirty="0"/>
              <a:t>i masteren</a:t>
            </a:r>
          </a:p>
        </p:txBody>
      </p:sp>
      <p:sp>
        <p:nvSpPr>
          <p:cNvPr id="3" name="Pladsholder til indhold 2"/>
          <p:cNvSpPr>
            <a:spLocks noGrp="1"/>
          </p:cNvSpPr>
          <p:nvPr>
            <p:ph idx="1"/>
          </p:nvPr>
        </p:nvSpPr>
        <p:spPr>
          <a:xfrm>
            <a:off x="457200" y="1600199"/>
            <a:ext cx="8229600" cy="2994423"/>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p>
            <a:fld id="{C80CF56E-CB9A-9546-9E8A-47411FD35E25}" type="datetimeFigureOut">
              <a:rPr lang="da-DK" smtClean="0"/>
              <a:t>30-09-2019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679A887-CE58-5243-ACDA-C77E90D0961B}" type="slidenum">
              <a:rPr lang="da-DK" smtClean="0"/>
              <a:t>‹nr.›</a:t>
            </a:fld>
            <a:endParaRPr lang="da-DK"/>
          </a:p>
        </p:txBody>
      </p:sp>
      <p:pic>
        <p:nvPicPr>
          <p:cNvPr id="7" name="Billede 6" descr="ZBC_farvede_bjælker_sort.jpg"/>
          <p:cNvPicPr>
            <a:picLocks noChangeAspect="1"/>
          </p:cNvPicPr>
          <p:nvPr userDrawn="1"/>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0" y="4575408"/>
            <a:ext cx="9144000" cy="444075"/>
          </a:xfrm>
          <a:prstGeom prst="rect">
            <a:avLst/>
          </a:prstGeom>
          <a:solidFill>
            <a:schemeClr val="accent2"/>
          </a:solidFill>
        </p:spPr>
      </p:pic>
      <p:pic>
        <p:nvPicPr>
          <p:cNvPr id="9" name="Billede 8" descr="ZBC_Logo_payoff_FLAT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844" y="4689980"/>
            <a:ext cx="1791938" cy="219600"/>
          </a:xfrm>
          <a:prstGeom prst="rect">
            <a:avLst/>
          </a:prstGeom>
        </p:spPr>
      </p:pic>
    </p:spTree>
    <p:extLst>
      <p:ext uri="{BB962C8B-B14F-4D97-AF65-F5344CB8AC3E}">
        <p14:creationId xmlns:p14="http://schemas.microsoft.com/office/powerpoint/2010/main" val="2731714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å Forside">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80CF56E-CB9A-9546-9E8A-47411FD35E25}" type="datetimeFigureOut">
              <a:rPr lang="da-DK" smtClean="0"/>
              <a:t>30-09-2019</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C679A887-CE58-5243-ACDA-C77E90D0961B}" type="slidenum">
              <a:rPr lang="da-DK" smtClean="0"/>
              <a:t>‹nr.›</a:t>
            </a:fld>
            <a:endParaRPr lang="da-DK"/>
          </a:p>
        </p:txBody>
      </p:sp>
      <p:pic>
        <p:nvPicPr>
          <p:cNvPr id="5" name="Billede 4"/>
          <p:cNvPicPr>
            <a:picLocks noChangeAspect="1"/>
          </p:cNvPicPr>
          <p:nvPr userDrawn="1"/>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6" name="Billede 5" descr="ZBC_Logo_payoff_NEG.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22003" y="1555786"/>
            <a:ext cx="2699994" cy="2031928"/>
          </a:xfrm>
          <a:prstGeom prst="rect">
            <a:avLst/>
          </a:prstGeom>
        </p:spPr>
      </p:pic>
    </p:spTree>
    <p:extLst>
      <p:ext uri="{BB962C8B-B14F-4D97-AF65-F5344CB8AC3E}">
        <p14:creationId xmlns:p14="http://schemas.microsoft.com/office/powerpoint/2010/main" val="2799664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da-DK"/>
              <a:t>Klik for at redigere i masteren</a:t>
            </a:r>
          </a:p>
        </p:txBody>
      </p:sp>
      <p:sp>
        <p:nvSpPr>
          <p:cNvPr id="3" name="Pladsholder til teks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80CF56E-CB9A-9546-9E8A-47411FD35E25}" type="datetimeFigureOut">
              <a:rPr lang="da-DK" smtClean="0"/>
              <a:t>30-09-2019</a:t>
            </a:fld>
            <a:endParaRPr lang="da-DK"/>
          </a:p>
        </p:txBody>
      </p:sp>
      <p:sp>
        <p:nvSpPr>
          <p:cNvPr id="5" name="Pladsholder til sidefod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679A887-CE58-5243-ACDA-C77E90D0961B}" type="slidenum">
              <a:rPr lang="da-DK" smtClean="0"/>
              <a:t>‹nr.›</a:t>
            </a:fld>
            <a:endParaRPr lang="da-DK"/>
          </a:p>
        </p:txBody>
      </p:sp>
    </p:spTree>
    <p:extLst>
      <p:ext uri="{BB962C8B-B14F-4D97-AF65-F5344CB8AC3E}">
        <p14:creationId xmlns:p14="http://schemas.microsoft.com/office/powerpoint/2010/main" val="3847868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0" r:id="rId3"/>
    <p:sldLayoutId id="2147483661" r:id="rId4"/>
    <p:sldLayoutId id="2147483660" r:id="rId5"/>
    <p:sldLayoutId id="2147483671" r:id="rId6"/>
    <p:sldLayoutId id="2147483662" r:id="rId7"/>
    <p:sldLayoutId id="2147483663" r:id="rId8"/>
    <p:sldLayoutId id="2147483672" r:id="rId9"/>
    <p:sldLayoutId id="2147483664" r:id="rId10"/>
    <p:sldLayoutId id="2147483665" r:id="rId11"/>
    <p:sldLayoutId id="2147483673" r:id="rId12"/>
    <p:sldLayoutId id="2147483666" r:id="rId13"/>
    <p:sldLayoutId id="2147483667" r:id="rId14"/>
    <p:sldLayoutId id="2147483674" r:id="rId15"/>
    <p:sldLayoutId id="2147483668" r:id="rId16"/>
    <p:sldLayoutId id="2147483669" r:id="rId17"/>
    <p:sldLayoutId id="2147483651" r:id="rId18"/>
    <p:sldLayoutId id="2147483652" r:id="rId19"/>
    <p:sldLayoutId id="2147483653" r:id="rId20"/>
    <p:sldLayoutId id="2147483654" r:id="rId21"/>
    <p:sldLayoutId id="2147483655" r:id="rId22"/>
    <p:sldLayoutId id="2147483656" r:id="rId23"/>
    <p:sldLayoutId id="2147483657" r:id="rId24"/>
    <p:sldLayoutId id="2147483658" r:id="rId25"/>
    <p:sldLayoutId id="2147483659" r:id="rId26"/>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9700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7842"/>
            <a:ext cx="5435600" cy="857250"/>
          </a:xfrm>
        </p:spPr>
        <p:txBody>
          <a:bodyPr/>
          <a:lstStyle/>
          <a:p>
            <a:r>
              <a:rPr lang="da-DK" dirty="0" err="1"/>
              <a:t>Phisning</a:t>
            </a:r>
            <a:r>
              <a:rPr lang="da-DK" dirty="0"/>
              <a:t> og lign.</a:t>
            </a:r>
          </a:p>
        </p:txBody>
      </p:sp>
      <p:sp>
        <p:nvSpPr>
          <p:cNvPr id="3" name="Pladsholder til indhold 2"/>
          <p:cNvSpPr>
            <a:spLocks noGrp="1"/>
          </p:cNvSpPr>
          <p:nvPr>
            <p:ph idx="1"/>
          </p:nvPr>
        </p:nvSpPr>
        <p:spPr>
          <a:xfrm>
            <a:off x="457200" y="1252151"/>
            <a:ext cx="8476734" cy="3515112"/>
          </a:xfrm>
        </p:spPr>
        <p:txBody>
          <a:bodyPr/>
          <a:lstStyle/>
          <a:p>
            <a:endParaRPr lang="da-DK" dirty="0"/>
          </a:p>
        </p:txBody>
      </p:sp>
      <p:pic>
        <p:nvPicPr>
          <p:cNvPr id="4" name="Pladsholder til indhold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8300" y="207842"/>
            <a:ext cx="1935634" cy="940783"/>
          </a:xfrm>
          <a:prstGeom prst="rect">
            <a:avLst/>
          </a:prstGeom>
        </p:spPr>
      </p:pic>
      <p:sp>
        <p:nvSpPr>
          <p:cNvPr id="5" name="Pladsholder til sidefod 4"/>
          <p:cNvSpPr>
            <a:spLocks noGrp="1"/>
          </p:cNvSpPr>
          <p:nvPr>
            <p:ph type="ftr" sz="quarter" idx="11"/>
          </p:nvPr>
        </p:nvSpPr>
        <p:spPr/>
        <p:txBody>
          <a:bodyPr/>
          <a:lstStyle/>
          <a:p>
            <a:r>
              <a:rPr lang="da-DK" dirty="0">
                <a:solidFill>
                  <a:schemeClr val="tx1"/>
                </a:solidFill>
              </a:rPr>
              <a:t>Grundforløbet </a:t>
            </a:r>
            <a:r>
              <a:rPr lang="da-DK">
                <a:solidFill>
                  <a:schemeClr val="tx1"/>
                </a:solidFill>
              </a:rPr>
              <a:t>i Ringsted</a:t>
            </a:r>
            <a:endParaRPr lang="da-DK" dirty="0">
              <a:solidFill>
                <a:schemeClr val="tx1"/>
              </a:solidFill>
            </a:endParaRPr>
          </a:p>
        </p:txBody>
      </p:sp>
    </p:spTree>
    <p:extLst>
      <p:ext uri="{BB962C8B-B14F-4D97-AF65-F5344CB8AC3E}">
        <p14:creationId xmlns:p14="http://schemas.microsoft.com/office/powerpoint/2010/main" val="768951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7842"/>
            <a:ext cx="5435600" cy="857250"/>
          </a:xfrm>
        </p:spPr>
        <p:txBody>
          <a:bodyPr/>
          <a:lstStyle/>
          <a:p>
            <a:endParaRPr lang="da-DK" dirty="0"/>
          </a:p>
        </p:txBody>
      </p:sp>
      <p:sp>
        <p:nvSpPr>
          <p:cNvPr id="3" name="Pladsholder til indhold 2"/>
          <p:cNvSpPr>
            <a:spLocks noGrp="1"/>
          </p:cNvSpPr>
          <p:nvPr>
            <p:ph idx="1"/>
          </p:nvPr>
        </p:nvSpPr>
        <p:spPr>
          <a:xfrm>
            <a:off x="457200" y="1252151"/>
            <a:ext cx="8476734" cy="3515112"/>
          </a:xfrm>
        </p:spPr>
        <p:txBody>
          <a:bodyPr/>
          <a:lstStyle/>
          <a:p>
            <a:endParaRPr lang="da-DK" dirty="0"/>
          </a:p>
        </p:txBody>
      </p:sp>
      <p:pic>
        <p:nvPicPr>
          <p:cNvPr id="4" name="Pladsholder til indhold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8300" y="207842"/>
            <a:ext cx="1935634" cy="940783"/>
          </a:xfrm>
          <a:prstGeom prst="rect">
            <a:avLst/>
          </a:prstGeom>
        </p:spPr>
      </p:pic>
      <p:sp>
        <p:nvSpPr>
          <p:cNvPr id="5" name="Pladsholder til sidefod 4"/>
          <p:cNvSpPr>
            <a:spLocks noGrp="1"/>
          </p:cNvSpPr>
          <p:nvPr>
            <p:ph type="ftr" sz="quarter" idx="11"/>
          </p:nvPr>
        </p:nvSpPr>
        <p:spPr/>
        <p:txBody>
          <a:bodyPr/>
          <a:lstStyle/>
          <a:p>
            <a:r>
              <a:rPr lang="da-DK" dirty="0">
                <a:solidFill>
                  <a:schemeClr val="tx1"/>
                </a:solidFill>
              </a:rPr>
              <a:t>Grundforløbet </a:t>
            </a:r>
            <a:r>
              <a:rPr lang="da-DK">
                <a:solidFill>
                  <a:schemeClr val="tx1"/>
                </a:solidFill>
              </a:rPr>
              <a:t>i Ringsted</a:t>
            </a:r>
            <a:endParaRPr lang="da-DK" dirty="0">
              <a:solidFill>
                <a:schemeClr val="tx1"/>
              </a:solidFill>
            </a:endParaRPr>
          </a:p>
        </p:txBody>
      </p:sp>
    </p:spTree>
    <p:extLst>
      <p:ext uri="{BB962C8B-B14F-4D97-AF65-F5344CB8AC3E}">
        <p14:creationId xmlns:p14="http://schemas.microsoft.com/office/powerpoint/2010/main" val="12327843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a:t>ZBC Ringsted</a:t>
            </a:r>
          </a:p>
        </p:txBody>
      </p:sp>
      <p:sp>
        <p:nvSpPr>
          <p:cNvPr id="3" name="Undertitel 2"/>
          <p:cNvSpPr>
            <a:spLocks noGrp="1"/>
          </p:cNvSpPr>
          <p:nvPr>
            <p:ph type="subTitle" idx="1"/>
          </p:nvPr>
        </p:nvSpPr>
        <p:spPr/>
        <p:txBody>
          <a:bodyPr/>
          <a:lstStyle/>
          <a:p>
            <a:r>
              <a:rPr lang="da-DK" dirty="0"/>
              <a:t>Erhvervsinformatik niveau C</a:t>
            </a:r>
          </a:p>
          <a:p>
            <a:r>
              <a:rPr lang="da-DK" dirty="0"/>
              <a:t>Data og Kommunikationsuddannelsen</a:t>
            </a:r>
          </a:p>
          <a:p>
            <a:r>
              <a:rPr lang="da-DK" dirty="0"/>
              <a:t>(EUX)</a:t>
            </a:r>
          </a:p>
        </p:txBody>
      </p:sp>
      <p:pic>
        <p:nvPicPr>
          <p:cNvPr id="4" name="Pladsholder til indhold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8300" y="207842"/>
            <a:ext cx="1935634" cy="940783"/>
          </a:xfrm>
          <a:prstGeom prst="rect">
            <a:avLst/>
          </a:prstGeom>
        </p:spPr>
      </p:pic>
    </p:spTree>
    <p:extLst>
      <p:ext uri="{BB962C8B-B14F-4D97-AF65-F5344CB8AC3E}">
        <p14:creationId xmlns:p14="http://schemas.microsoft.com/office/powerpoint/2010/main" val="271142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7842"/>
            <a:ext cx="5435600" cy="857250"/>
          </a:xfrm>
        </p:spPr>
        <p:txBody>
          <a:bodyPr/>
          <a:lstStyle/>
          <a:p>
            <a:r>
              <a:rPr lang="da-DK" dirty="0"/>
              <a:t>Trusler mod virksomheden</a:t>
            </a:r>
          </a:p>
        </p:txBody>
      </p:sp>
      <p:sp>
        <p:nvSpPr>
          <p:cNvPr id="3" name="Pladsholder til indhold 2"/>
          <p:cNvSpPr>
            <a:spLocks noGrp="1"/>
          </p:cNvSpPr>
          <p:nvPr>
            <p:ph idx="1"/>
          </p:nvPr>
        </p:nvSpPr>
        <p:spPr>
          <a:xfrm>
            <a:off x="457200" y="1252151"/>
            <a:ext cx="8476734" cy="3515112"/>
          </a:xfrm>
        </p:spPr>
        <p:txBody>
          <a:bodyPr/>
          <a:lstStyle/>
          <a:p>
            <a:r>
              <a:rPr lang="da-DK" dirty="0"/>
              <a:t>Internettet er </a:t>
            </a:r>
            <a:r>
              <a:rPr lang="da-DK" dirty="0" smtClean="0"/>
              <a:t>et risikofyldt </a:t>
            </a:r>
            <a:r>
              <a:rPr lang="da-DK" dirty="0"/>
              <a:t>sted:</a:t>
            </a:r>
          </a:p>
          <a:p>
            <a:endParaRPr lang="da-DK" dirty="0"/>
          </a:p>
          <a:p>
            <a:r>
              <a:rPr lang="da-DK" dirty="0"/>
              <a:t>	- Vi er alle forbundet i et eller andet omfang</a:t>
            </a:r>
          </a:p>
          <a:p>
            <a:r>
              <a:rPr lang="da-DK" dirty="0"/>
              <a:t>	- Vi </a:t>
            </a:r>
            <a:r>
              <a:rPr lang="da-DK" dirty="0" smtClean="0"/>
              <a:t>møder </a:t>
            </a:r>
            <a:r>
              <a:rPr lang="da-DK" dirty="0" smtClean="0"/>
              <a:t>s</a:t>
            </a:r>
            <a:r>
              <a:rPr lang="da-DK" dirty="0" smtClean="0"/>
              <a:t>andsynligvis kun </a:t>
            </a:r>
            <a:r>
              <a:rPr lang="da-DK" dirty="0"/>
              <a:t>en meget lille promille af </a:t>
            </a:r>
            <a:r>
              <a:rPr lang="da-DK" dirty="0" smtClean="0"/>
              <a:t>dem </a:t>
            </a:r>
            <a:r>
              <a:rPr lang="da-DK" dirty="0"/>
              <a:t>vi 	kommunikerer med på nettet</a:t>
            </a:r>
          </a:p>
          <a:p>
            <a:r>
              <a:rPr lang="da-DK" dirty="0"/>
              <a:t>	- Vi har alle forskellige livsvilkår</a:t>
            </a:r>
          </a:p>
          <a:p>
            <a:r>
              <a:rPr lang="da-DK" dirty="0"/>
              <a:t>	- Der er mange ”rovdyr” på </a:t>
            </a:r>
            <a:r>
              <a:rPr lang="da-DK" dirty="0" smtClean="0"/>
              <a:t>nettet</a:t>
            </a:r>
            <a:endParaRPr lang="da-DK" dirty="0"/>
          </a:p>
        </p:txBody>
      </p:sp>
      <p:pic>
        <p:nvPicPr>
          <p:cNvPr id="4" name="Pladsholder til indhold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8300" y="207842"/>
            <a:ext cx="1935634" cy="940783"/>
          </a:xfrm>
          <a:prstGeom prst="rect">
            <a:avLst/>
          </a:prstGeom>
        </p:spPr>
      </p:pic>
      <p:sp>
        <p:nvSpPr>
          <p:cNvPr id="5" name="Pladsholder til sidefod 4"/>
          <p:cNvSpPr>
            <a:spLocks noGrp="1"/>
          </p:cNvSpPr>
          <p:nvPr>
            <p:ph type="ftr" sz="quarter" idx="11"/>
          </p:nvPr>
        </p:nvSpPr>
        <p:spPr/>
        <p:txBody>
          <a:bodyPr/>
          <a:lstStyle/>
          <a:p>
            <a:r>
              <a:rPr lang="da-DK" dirty="0">
                <a:solidFill>
                  <a:schemeClr val="tx1"/>
                </a:solidFill>
              </a:rPr>
              <a:t>Grundforløbet </a:t>
            </a:r>
            <a:r>
              <a:rPr lang="da-DK">
                <a:solidFill>
                  <a:schemeClr val="tx1"/>
                </a:solidFill>
              </a:rPr>
              <a:t>i Ringsted</a:t>
            </a:r>
            <a:endParaRPr lang="da-DK" dirty="0">
              <a:solidFill>
                <a:schemeClr val="tx1"/>
              </a:solidFill>
            </a:endParaRPr>
          </a:p>
        </p:txBody>
      </p:sp>
    </p:spTree>
    <p:extLst>
      <p:ext uri="{BB962C8B-B14F-4D97-AF65-F5344CB8AC3E}">
        <p14:creationId xmlns:p14="http://schemas.microsoft.com/office/powerpoint/2010/main" val="927395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7842"/>
            <a:ext cx="5435600" cy="857250"/>
          </a:xfrm>
        </p:spPr>
        <p:txBody>
          <a:bodyPr/>
          <a:lstStyle/>
          <a:p>
            <a:r>
              <a:rPr lang="da-DK" dirty="0"/>
              <a:t>Trusler på sikkerheden</a:t>
            </a:r>
          </a:p>
        </p:txBody>
      </p:sp>
      <p:sp>
        <p:nvSpPr>
          <p:cNvPr id="3" name="Pladsholder til indhold 2"/>
          <p:cNvSpPr>
            <a:spLocks noGrp="1"/>
          </p:cNvSpPr>
          <p:nvPr>
            <p:ph idx="1"/>
          </p:nvPr>
        </p:nvSpPr>
        <p:spPr>
          <a:xfrm>
            <a:off x="457200" y="1252151"/>
            <a:ext cx="8476734" cy="3515112"/>
          </a:xfrm>
        </p:spPr>
        <p:txBody>
          <a:bodyPr/>
          <a:lstStyle/>
          <a:p>
            <a:r>
              <a:rPr lang="da-DK" dirty="0"/>
              <a:t>Vi skal beskæftige os med følgende typer angribere/angreb:</a:t>
            </a:r>
          </a:p>
          <a:p>
            <a:endParaRPr lang="da-DK" dirty="0"/>
          </a:p>
          <a:p>
            <a:r>
              <a:rPr lang="da-DK" dirty="0"/>
              <a:t>	- Interne trusler</a:t>
            </a:r>
          </a:p>
          <a:p>
            <a:r>
              <a:rPr lang="da-DK" dirty="0"/>
              <a:t>	- Eksterne trusler</a:t>
            </a:r>
          </a:p>
          <a:p>
            <a:r>
              <a:rPr lang="da-DK" dirty="0"/>
              <a:t>	- Malware</a:t>
            </a:r>
          </a:p>
          <a:p>
            <a:r>
              <a:rPr lang="da-DK" dirty="0"/>
              <a:t>	- </a:t>
            </a:r>
            <a:r>
              <a:rPr lang="da-DK" dirty="0" err="1"/>
              <a:t>DoS</a:t>
            </a:r>
            <a:r>
              <a:rPr lang="da-DK" dirty="0"/>
              <a:t> angreb</a:t>
            </a:r>
          </a:p>
          <a:p>
            <a:r>
              <a:rPr lang="da-DK" dirty="0"/>
              <a:t>	- </a:t>
            </a:r>
            <a:r>
              <a:rPr lang="da-DK" dirty="0" err="1"/>
              <a:t>Phisning</a:t>
            </a:r>
            <a:r>
              <a:rPr lang="da-DK" dirty="0"/>
              <a:t> (og lignende)</a:t>
            </a:r>
          </a:p>
        </p:txBody>
      </p:sp>
      <p:pic>
        <p:nvPicPr>
          <p:cNvPr id="4" name="Pladsholder til indhold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8300" y="207842"/>
            <a:ext cx="1935634" cy="940783"/>
          </a:xfrm>
          <a:prstGeom prst="rect">
            <a:avLst/>
          </a:prstGeom>
        </p:spPr>
      </p:pic>
      <p:sp>
        <p:nvSpPr>
          <p:cNvPr id="5" name="Pladsholder til sidefod 4"/>
          <p:cNvSpPr>
            <a:spLocks noGrp="1"/>
          </p:cNvSpPr>
          <p:nvPr>
            <p:ph type="ftr" sz="quarter" idx="11"/>
          </p:nvPr>
        </p:nvSpPr>
        <p:spPr/>
        <p:txBody>
          <a:bodyPr/>
          <a:lstStyle/>
          <a:p>
            <a:r>
              <a:rPr lang="da-DK" dirty="0">
                <a:solidFill>
                  <a:schemeClr val="tx1"/>
                </a:solidFill>
              </a:rPr>
              <a:t>Grundforløbet </a:t>
            </a:r>
            <a:r>
              <a:rPr lang="da-DK">
                <a:solidFill>
                  <a:schemeClr val="tx1"/>
                </a:solidFill>
              </a:rPr>
              <a:t>i Ringsted</a:t>
            </a:r>
            <a:endParaRPr lang="da-DK" dirty="0">
              <a:solidFill>
                <a:schemeClr val="tx1"/>
              </a:solidFill>
            </a:endParaRPr>
          </a:p>
        </p:txBody>
      </p:sp>
    </p:spTree>
    <p:extLst>
      <p:ext uri="{BB962C8B-B14F-4D97-AF65-F5344CB8AC3E}">
        <p14:creationId xmlns:p14="http://schemas.microsoft.com/office/powerpoint/2010/main" val="650165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7842"/>
            <a:ext cx="5435600" cy="857250"/>
          </a:xfrm>
        </p:spPr>
        <p:txBody>
          <a:bodyPr/>
          <a:lstStyle/>
          <a:p>
            <a:r>
              <a:rPr lang="da-DK" dirty="0"/>
              <a:t>Interne trusler</a:t>
            </a:r>
          </a:p>
        </p:txBody>
      </p:sp>
      <p:sp>
        <p:nvSpPr>
          <p:cNvPr id="3" name="Pladsholder til indhold 2"/>
          <p:cNvSpPr>
            <a:spLocks noGrp="1"/>
          </p:cNvSpPr>
          <p:nvPr>
            <p:ph idx="1"/>
          </p:nvPr>
        </p:nvSpPr>
        <p:spPr>
          <a:xfrm>
            <a:off x="457200" y="1252151"/>
            <a:ext cx="8476734" cy="3515112"/>
          </a:xfrm>
        </p:spPr>
        <p:txBody>
          <a:bodyPr/>
          <a:lstStyle/>
          <a:p>
            <a:r>
              <a:rPr lang="da-DK" dirty="0" smtClean="0"/>
              <a:t>Internt </a:t>
            </a:r>
            <a:r>
              <a:rPr lang="da-DK" dirty="0"/>
              <a:t>i virksomheden er der også en række trusler:</a:t>
            </a:r>
          </a:p>
          <a:p>
            <a:endParaRPr lang="da-DK" dirty="0"/>
          </a:p>
          <a:p>
            <a:r>
              <a:rPr lang="da-DK" dirty="0"/>
              <a:t>	- Tidligere ansatte</a:t>
            </a:r>
          </a:p>
          <a:p>
            <a:r>
              <a:rPr lang="da-DK" dirty="0"/>
              <a:t>	- Nuværende ansatte</a:t>
            </a:r>
          </a:p>
          <a:p>
            <a:r>
              <a:rPr lang="da-DK" dirty="0"/>
              <a:t>	- Løstansatte (konsulenter osv.)</a:t>
            </a:r>
          </a:p>
          <a:p>
            <a:r>
              <a:rPr lang="da-DK" dirty="0"/>
              <a:t>	- Underleverandører og andre med adgang til virksomheden</a:t>
            </a:r>
          </a:p>
        </p:txBody>
      </p:sp>
      <p:pic>
        <p:nvPicPr>
          <p:cNvPr id="4" name="Pladsholder til indhold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8300" y="207842"/>
            <a:ext cx="1935634" cy="940783"/>
          </a:xfrm>
          <a:prstGeom prst="rect">
            <a:avLst/>
          </a:prstGeom>
        </p:spPr>
      </p:pic>
      <p:sp>
        <p:nvSpPr>
          <p:cNvPr id="5" name="Pladsholder til sidefod 4"/>
          <p:cNvSpPr>
            <a:spLocks noGrp="1"/>
          </p:cNvSpPr>
          <p:nvPr>
            <p:ph type="ftr" sz="quarter" idx="11"/>
          </p:nvPr>
        </p:nvSpPr>
        <p:spPr/>
        <p:txBody>
          <a:bodyPr/>
          <a:lstStyle/>
          <a:p>
            <a:r>
              <a:rPr lang="da-DK" dirty="0">
                <a:solidFill>
                  <a:schemeClr val="tx1"/>
                </a:solidFill>
              </a:rPr>
              <a:t>Grundforløbet </a:t>
            </a:r>
            <a:r>
              <a:rPr lang="da-DK">
                <a:solidFill>
                  <a:schemeClr val="tx1"/>
                </a:solidFill>
              </a:rPr>
              <a:t>i Ringsted</a:t>
            </a:r>
            <a:endParaRPr lang="da-DK" dirty="0">
              <a:solidFill>
                <a:schemeClr val="tx1"/>
              </a:solidFill>
            </a:endParaRPr>
          </a:p>
        </p:txBody>
      </p:sp>
    </p:spTree>
    <p:extLst>
      <p:ext uri="{BB962C8B-B14F-4D97-AF65-F5344CB8AC3E}">
        <p14:creationId xmlns:p14="http://schemas.microsoft.com/office/powerpoint/2010/main" val="1656754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7842"/>
            <a:ext cx="5435600" cy="857250"/>
          </a:xfrm>
        </p:spPr>
        <p:txBody>
          <a:bodyPr/>
          <a:lstStyle/>
          <a:p>
            <a:r>
              <a:rPr lang="da-DK" dirty="0"/>
              <a:t>Eksterne trusler (hackere)</a:t>
            </a:r>
          </a:p>
        </p:txBody>
      </p:sp>
      <p:sp>
        <p:nvSpPr>
          <p:cNvPr id="3" name="Pladsholder til indhold 2"/>
          <p:cNvSpPr>
            <a:spLocks noGrp="1"/>
          </p:cNvSpPr>
          <p:nvPr>
            <p:ph idx="1"/>
          </p:nvPr>
        </p:nvSpPr>
        <p:spPr>
          <a:xfrm>
            <a:off x="457200" y="1252151"/>
            <a:ext cx="8476734" cy="3515112"/>
          </a:xfrm>
        </p:spPr>
        <p:txBody>
          <a:bodyPr/>
          <a:lstStyle/>
          <a:p>
            <a:r>
              <a:rPr lang="da-DK" dirty="0"/>
              <a:t>Hackere oftest i 4 forskellige typer:</a:t>
            </a:r>
          </a:p>
          <a:p>
            <a:endParaRPr lang="da-DK" dirty="0"/>
          </a:p>
          <a:p>
            <a:r>
              <a:rPr lang="da-DK" dirty="0"/>
              <a:t>	- Amatører</a:t>
            </a:r>
          </a:p>
          <a:p>
            <a:r>
              <a:rPr lang="da-DK" dirty="0"/>
              <a:t>	- White hat hackers</a:t>
            </a:r>
          </a:p>
          <a:p>
            <a:r>
              <a:rPr lang="da-DK" dirty="0"/>
              <a:t>	- Grey hat hackers</a:t>
            </a:r>
          </a:p>
          <a:p>
            <a:r>
              <a:rPr lang="da-DK" dirty="0"/>
              <a:t>	- Black hat hackers</a:t>
            </a:r>
          </a:p>
          <a:p>
            <a:endParaRPr lang="da-DK" dirty="0"/>
          </a:p>
        </p:txBody>
      </p:sp>
      <p:pic>
        <p:nvPicPr>
          <p:cNvPr id="4" name="Pladsholder til indhold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8300" y="207842"/>
            <a:ext cx="1935634" cy="940783"/>
          </a:xfrm>
          <a:prstGeom prst="rect">
            <a:avLst/>
          </a:prstGeom>
        </p:spPr>
      </p:pic>
      <p:sp>
        <p:nvSpPr>
          <p:cNvPr id="5" name="Pladsholder til sidefod 4"/>
          <p:cNvSpPr>
            <a:spLocks noGrp="1"/>
          </p:cNvSpPr>
          <p:nvPr>
            <p:ph type="ftr" sz="quarter" idx="11"/>
          </p:nvPr>
        </p:nvSpPr>
        <p:spPr/>
        <p:txBody>
          <a:bodyPr/>
          <a:lstStyle/>
          <a:p>
            <a:r>
              <a:rPr lang="da-DK" dirty="0">
                <a:solidFill>
                  <a:schemeClr val="tx1"/>
                </a:solidFill>
              </a:rPr>
              <a:t>Grundforløbet </a:t>
            </a:r>
            <a:r>
              <a:rPr lang="da-DK">
                <a:solidFill>
                  <a:schemeClr val="tx1"/>
                </a:solidFill>
              </a:rPr>
              <a:t>i Ringsted</a:t>
            </a:r>
            <a:endParaRPr lang="da-DK" dirty="0">
              <a:solidFill>
                <a:schemeClr val="tx1"/>
              </a:solidFill>
            </a:endParaRPr>
          </a:p>
        </p:txBody>
      </p:sp>
    </p:spTree>
    <p:extLst>
      <p:ext uri="{BB962C8B-B14F-4D97-AF65-F5344CB8AC3E}">
        <p14:creationId xmlns:p14="http://schemas.microsoft.com/office/powerpoint/2010/main" val="2803672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7842"/>
            <a:ext cx="5435600" cy="857250"/>
          </a:xfrm>
        </p:spPr>
        <p:txBody>
          <a:bodyPr/>
          <a:lstStyle/>
          <a:p>
            <a:r>
              <a:rPr lang="da-DK" dirty="0"/>
              <a:t>Eksterne trusler (organiseret)</a:t>
            </a:r>
          </a:p>
        </p:txBody>
      </p:sp>
      <p:sp>
        <p:nvSpPr>
          <p:cNvPr id="3" name="Pladsholder til indhold 2"/>
          <p:cNvSpPr>
            <a:spLocks noGrp="1"/>
          </p:cNvSpPr>
          <p:nvPr>
            <p:ph idx="1"/>
          </p:nvPr>
        </p:nvSpPr>
        <p:spPr>
          <a:xfrm>
            <a:off x="457200" y="1252151"/>
            <a:ext cx="8476734" cy="3515112"/>
          </a:xfrm>
        </p:spPr>
        <p:txBody>
          <a:bodyPr/>
          <a:lstStyle/>
          <a:p>
            <a:r>
              <a:rPr lang="da-DK" dirty="0"/>
              <a:t>De organiserede eksterne trusler er:</a:t>
            </a:r>
          </a:p>
          <a:p>
            <a:endParaRPr lang="da-DK" dirty="0"/>
          </a:p>
          <a:p>
            <a:r>
              <a:rPr lang="da-DK" dirty="0"/>
              <a:t>	- IT-kriminelle</a:t>
            </a:r>
          </a:p>
          <a:p>
            <a:r>
              <a:rPr lang="da-DK" dirty="0"/>
              <a:t>	- </a:t>
            </a:r>
            <a:r>
              <a:rPr lang="da-DK" dirty="0" err="1"/>
              <a:t>Hacktivister</a:t>
            </a:r>
            <a:endParaRPr lang="da-DK" dirty="0"/>
          </a:p>
          <a:p>
            <a:r>
              <a:rPr lang="da-DK" dirty="0"/>
              <a:t>	- Terrorister</a:t>
            </a:r>
          </a:p>
          <a:p>
            <a:r>
              <a:rPr lang="da-DK" dirty="0"/>
              <a:t>	- Statsstøttede hackere</a:t>
            </a:r>
          </a:p>
        </p:txBody>
      </p:sp>
      <p:pic>
        <p:nvPicPr>
          <p:cNvPr id="4" name="Pladsholder til indhold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8300" y="207842"/>
            <a:ext cx="1935634" cy="940783"/>
          </a:xfrm>
          <a:prstGeom prst="rect">
            <a:avLst/>
          </a:prstGeom>
        </p:spPr>
      </p:pic>
      <p:sp>
        <p:nvSpPr>
          <p:cNvPr id="5" name="Pladsholder til sidefod 4"/>
          <p:cNvSpPr>
            <a:spLocks noGrp="1"/>
          </p:cNvSpPr>
          <p:nvPr>
            <p:ph type="ftr" sz="quarter" idx="11"/>
          </p:nvPr>
        </p:nvSpPr>
        <p:spPr/>
        <p:txBody>
          <a:bodyPr/>
          <a:lstStyle/>
          <a:p>
            <a:r>
              <a:rPr lang="da-DK" dirty="0">
                <a:solidFill>
                  <a:schemeClr val="tx1"/>
                </a:solidFill>
              </a:rPr>
              <a:t>Grundforløbet </a:t>
            </a:r>
            <a:r>
              <a:rPr lang="da-DK">
                <a:solidFill>
                  <a:schemeClr val="tx1"/>
                </a:solidFill>
              </a:rPr>
              <a:t>i Ringsted</a:t>
            </a:r>
            <a:endParaRPr lang="da-DK" dirty="0">
              <a:solidFill>
                <a:schemeClr val="tx1"/>
              </a:solidFill>
            </a:endParaRPr>
          </a:p>
        </p:txBody>
      </p:sp>
    </p:spTree>
    <p:extLst>
      <p:ext uri="{BB962C8B-B14F-4D97-AF65-F5344CB8AC3E}">
        <p14:creationId xmlns:p14="http://schemas.microsoft.com/office/powerpoint/2010/main" val="1984918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7842"/>
            <a:ext cx="5435600" cy="857250"/>
          </a:xfrm>
        </p:spPr>
        <p:txBody>
          <a:bodyPr/>
          <a:lstStyle/>
          <a:p>
            <a:r>
              <a:rPr lang="da-DK" dirty="0"/>
              <a:t>Malware</a:t>
            </a:r>
          </a:p>
        </p:txBody>
      </p:sp>
      <p:sp>
        <p:nvSpPr>
          <p:cNvPr id="3" name="Pladsholder til indhold 2"/>
          <p:cNvSpPr>
            <a:spLocks noGrp="1"/>
          </p:cNvSpPr>
          <p:nvPr>
            <p:ph idx="1"/>
          </p:nvPr>
        </p:nvSpPr>
        <p:spPr>
          <a:xfrm>
            <a:off x="457200" y="1252151"/>
            <a:ext cx="8476734" cy="3515112"/>
          </a:xfrm>
        </p:spPr>
        <p:txBody>
          <a:bodyPr numCol="2"/>
          <a:lstStyle/>
          <a:p>
            <a:endParaRPr lang="da-DK" dirty="0"/>
          </a:p>
          <a:p>
            <a:r>
              <a:rPr lang="da-DK" dirty="0"/>
              <a:t>	- Spyware</a:t>
            </a:r>
          </a:p>
          <a:p>
            <a:r>
              <a:rPr lang="da-DK" dirty="0"/>
              <a:t>	- Adware</a:t>
            </a:r>
          </a:p>
          <a:p>
            <a:r>
              <a:rPr lang="da-DK" dirty="0"/>
              <a:t>	- </a:t>
            </a:r>
            <a:r>
              <a:rPr lang="da-DK" dirty="0" err="1"/>
              <a:t>Bot</a:t>
            </a:r>
            <a:endParaRPr lang="da-DK" dirty="0"/>
          </a:p>
          <a:p>
            <a:r>
              <a:rPr lang="da-DK" dirty="0"/>
              <a:t>	- </a:t>
            </a:r>
            <a:r>
              <a:rPr lang="da-DK" dirty="0" err="1"/>
              <a:t>Ransomware</a:t>
            </a:r>
            <a:endParaRPr lang="da-DK" dirty="0"/>
          </a:p>
          <a:p>
            <a:r>
              <a:rPr lang="da-DK" dirty="0"/>
              <a:t>	- </a:t>
            </a:r>
            <a:r>
              <a:rPr lang="da-DK" dirty="0" err="1"/>
              <a:t>Scareware</a:t>
            </a:r>
            <a:endParaRPr lang="da-DK" dirty="0"/>
          </a:p>
          <a:p>
            <a:r>
              <a:rPr lang="da-DK" dirty="0"/>
              <a:t>	- </a:t>
            </a:r>
            <a:r>
              <a:rPr lang="da-DK" dirty="0" err="1"/>
              <a:t>Rootkit</a:t>
            </a:r>
            <a:endParaRPr lang="da-DK" dirty="0"/>
          </a:p>
          <a:p>
            <a:r>
              <a:rPr lang="da-DK" dirty="0"/>
              <a:t>	</a:t>
            </a:r>
          </a:p>
          <a:p>
            <a:endParaRPr lang="da-DK" dirty="0"/>
          </a:p>
          <a:p>
            <a:endParaRPr lang="da-DK" dirty="0"/>
          </a:p>
          <a:p>
            <a:pPr marL="342900" indent="-342900">
              <a:buFontTx/>
              <a:buChar char="-"/>
            </a:pPr>
            <a:r>
              <a:rPr lang="da-DK" dirty="0"/>
              <a:t>Virus</a:t>
            </a:r>
          </a:p>
          <a:p>
            <a:pPr marL="342900" indent="-342900">
              <a:buFontTx/>
              <a:buChar char="-"/>
            </a:pPr>
            <a:r>
              <a:rPr lang="da-DK" dirty="0"/>
              <a:t>Trojansk hest</a:t>
            </a:r>
          </a:p>
          <a:p>
            <a:pPr marL="342900" indent="-342900">
              <a:buFontTx/>
              <a:buChar char="-"/>
            </a:pPr>
            <a:r>
              <a:rPr lang="da-DK" dirty="0"/>
              <a:t>Orme</a:t>
            </a:r>
          </a:p>
          <a:p>
            <a:pPr marL="342900" indent="-342900">
              <a:buFontTx/>
              <a:buChar char="-"/>
            </a:pPr>
            <a:r>
              <a:rPr lang="da-DK" dirty="0"/>
              <a:t>Man in the </a:t>
            </a:r>
            <a:r>
              <a:rPr lang="da-DK" dirty="0" err="1"/>
              <a:t>middle</a:t>
            </a:r>
            <a:endParaRPr lang="da-DK" dirty="0"/>
          </a:p>
          <a:p>
            <a:pPr marL="342900" indent="-342900">
              <a:buFontTx/>
              <a:buChar char="-"/>
            </a:pPr>
            <a:r>
              <a:rPr lang="da-DK" dirty="0"/>
              <a:t>Man in the </a:t>
            </a:r>
            <a:r>
              <a:rPr lang="da-DK" dirty="0" err="1"/>
              <a:t>middle</a:t>
            </a:r>
            <a:r>
              <a:rPr lang="da-DK" dirty="0"/>
              <a:t> (mobile)</a:t>
            </a:r>
          </a:p>
        </p:txBody>
      </p:sp>
      <p:pic>
        <p:nvPicPr>
          <p:cNvPr id="4" name="Pladsholder til indhold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8300" y="207842"/>
            <a:ext cx="1935634" cy="940783"/>
          </a:xfrm>
          <a:prstGeom prst="rect">
            <a:avLst/>
          </a:prstGeom>
        </p:spPr>
      </p:pic>
      <p:sp>
        <p:nvSpPr>
          <p:cNvPr id="5" name="Pladsholder til sidefod 4"/>
          <p:cNvSpPr>
            <a:spLocks noGrp="1"/>
          </p:cNvSpPr>
          <p:nvPr>
            <p:ph type="ftr" sz="quarter" idx="11"/>
          </p:nvPr>
        </p:nvSpPr>
        <p:spPr/>
        <p:txBody>
          <a:bodyPr/>
          <a:lstStyle/>
          <a:p>
            <a:r>
              <a:rPr lang="da-DK" dirty="0">
                <a:solidFill>
                  <a:schemeClr val="tx1"/>
                </a:solidFill>
              </a:rPr>
              <a:t>Grundforløbet </a:t>
            </a:r>
            <a:r>
              <a:rPr lang="da-DK">
                <a:solidFill>
                  <a:schemeClr val="tx1"/>
                </a:solidFill>
              </a:rPr>
              <a:t>i Ringsted</a:t>
            </a:r>
            <a:endParaRPr lang="da-DK" dirty="0">
              <a:solidFill>
                <a:schemeClr val="tx1"/>
              </a:solidFill>
            </a:endParaRPr>
          </a:p>
        </p:txBody>
      </p:sp>
    </p:spTree>
    <p:extLst>
      <p:ext uri="{BB962C8B-B14F-4D97-AF65-F5344CB8AC3E}">
        <p14:creationId xmlns:p14="http://schemas.microsoft.com/office/powerpoint/2010/main" val="2677690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7842"/>
            <a:ext cx="5435600" cy="857250"/>
          </a:xfrm>
        </p:spPr>
        <p:txBody>
          <a:bodyPr/>
          <a:lstStyle/>
          <a:p>
            <a:r>
              <a:rPr lang="da-DK" dirty="0" err="1"/>
              <a:t>DoS</a:t>
            </a:r>
            <a:r>
              <a:rPr lang="da-DK" dirty="0"/>
              <a:t> angreb</a:t>
            </a:r>
          </a:p>
        </p:txBody>
      </p:sp>
      <p:sp>
        <p:nvSpPr>
          <p:cNvPr id="3" name="Pladsholder til indhold 2"/>
          <p:cNvSpPr>
            <a:spLocks noGrp="1"/>
          </p:cNvSpPr>
          <p:nvPr>
            <p:ph idx="1"/>
          </p:nvPr>
        </p:nvSpPr>
        <p:spPr>
          <a:xfrm>
            <a:off x="457200" y="1252151"/>
            <a:ext cx="8476734" cy="3515112"/>
          </a:xfrm>
        </p:spPr>
        <p:txBody>
          <a:bodyPr/>
          <a:lstStyle/>
          <a:p>
            <a:endParaRPr lang="da-DK" dirty="0"/>
          </a:p>
        </p:txBody>
      </p:sp>
      <p:pic>
        <p:nvPicPr>
          <p:cNvPr id="4" name="Pladsholder til indhold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8300" y="207842"/>
            <a:ext cx="1935634" cy="940783"/>
          </a:xfrm>
          <a:prstGeom prst="rect">
            <a:avLst/>
          </a:prstGeom>
        </p:spPr>
      </p:pic>
      <p:sp>
        <p:nvSpPr>
          <p:cNvPr id="5" name="Pladsholder til sidefod 4"/>
          <p:cNvSpPr>
            <a:spLocks noGrp="1"/>
          </p:cNvSpPr>
          <p:nvPr>
            <p:ph type="ftr" sz="quarter" idx="11"/>
          </p:nvPr>
        </p:nvSpPr>
        <p:spPr/>
        <p:txBody>
          <a:bodyPr/>
          <a:lstStyle/>
          <a:p>
            <a:r>
              <a:rPr lang="da-DK" dirty="0">
                <a:solidFill>
                  <a:schemeClr val="tx1"/>
                </a:solidFill>
              </a:rPr>
              <a:t>Grundforløbet </a:t>
            </a:r>
            <a:r>
              <a:rPr lang="da-DK">
                <a:solidFill>
                  <a:schemeClr val="tx1"/>
                </a:solidFill>
              </a:rPr>
              <a:t>i Ringsted</a:t>
            </a:r>
            <a:endParaRPr lang="da-DK" dirty="0">
              <a:solidFill>
                <a:schemeClr val="tx1"/>
              </a:solidFill>
            </a:endParaRPr>
          </a:p>
        </p:txBody>
      </p:sp>
    </p:spTree>
    <p:extLst>
      <p:ext uri="{BB962C8B-B14F-4D97-AF65-F5344CB8AC3E}">
        <p14:creationId xmlns:p14="http://schemas.microsoft.com/office/powerpoint/2010/main" val="3869515153"/>
      </p:ext>
    </p:extLst>
  </p:cSld>
  <p:clrMapOvr>
    <a:masterClrMapping/>
  </p:clrMapOvr>
</p:sld>
</file>

<file path=ppt/theme/theme1.xml><?xml version="1.0" encoding="utf-8"?>
<a:theme xmlns:a="http://schemas.openxmlformats.org/drawingml/2006/main" name="Kontortema">
  <a:themeElements>
    <a:clrScheme name="ZBC - Fusion2017">
      <a:dk1>
        <a:sysClr val="windowText" lastClr="000000"/>
      </a:dk1>
      <a:lt1>
        <a:sysClr val="window" lastClr="FFFFFF"/>
      </a:lt1>
      <a:dk2>
        <a:srgbClr val="363D46"/>
      </a:dk2>
      <a:lt2>
        <a:srgbClr val="EBEBEB"/>
      </a:lt2>
      <a:accent1>
        <a:srgbClr val="004A6C"/>
      </a:accent1>
      <a:accent2>
        <a:srgbClr val="7A1C12"/>
      </a:accent2>
      <a:accent3>
        <a:srgbClr val="085646"/>
      </a:accent3>
      <a:accent4>
        <a:srgbClr val="F9B104"/>
      </a:accent4>
      <a:accent5>
        <a:srgbClr val="307495"/>
      </a:accent5>
      <a:accent6>
        <a:srgbClr val="627C70"/>
      </a:accent6>
      <a:hlink>
        <a:srgbClr val="005679"/>
      </a:hlink>
      <a:folHlink>
        <a:srgbClr val="CACCC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ZBC PowerPoint ny" id="{017FDF32-F5ED-48CC-B81F-B7AD37D994E9}" vid="{D9A41D56-E803-41BB-9A2E-84C412E59EEE}"/>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ZBC - Fusion2017">
      <a:dk1>
        <a:sysClr val="windowText" lastClr="000000"/>
      </a:dk1>
      <a:lt1>
        <a:sysClr val="window" lastClr="FFFFFF"/>
      </a:lt1>
      <a:dk2>
        <a:srgbClr val="363D46"/>
      </a:dk2>
      <a:lt2>
        <a:srgbClr val="EBEBEB"/>
      </a:lt2>
      <a:accent1>
        <a:srgbClr val="004A6C"/>
      </a:accent1>
      <a:accent2>
        <a:srgbClr val="7A1C12"/>
      </a:accent2>
      <a:accent3>
        <a:srgbClr val="085612"/>
      </a:accent3>
      <a:accent4>
        <a:srgbClr val="F9B104"/>
      </a:accent4>
      <a:accent5>
        <a:srgbClr val="307495"/>
      </a:accent5>
      <a:accent6>
        <a:srgbClr val="627C70"/>
      </a:accent6>
      <a:hlink>
        <a:srgbClr val="005679"/>
      </a:hlink>
      <a:folHlink>
        <a:srgbClr val="CACCC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BEC10A41830A454591A5D850A2A623C0" ma:contentTypeVersion="1" ma:contentTypeDescription="Opret et nyt dokument." ma:contentTypeScope="" ma:versionID="7eff765a8b0d89a8027d40627160f848">
  <xsd:schema xmlns:xsd="http://www.w3.org/2001/XMLSchema" xmlns:xs="http://www.w3.org/2001/XMLSchema" xmlns:p="http://schemas.microsoft.com/office/2006/metadata/properties" xmlns:ns1="http://schemas.microsoft.com/sharepoint/v3" targetNamespace="http://schemas.microsoft.com/office/2006/metadata/properties" ma:root="true" ma:fieldsID="3371cd1544c5240e76d148180cf6f372"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tartdato for planlægning" ma:description="Startdato for planlægning er en webstedskolonne, der blev oprettet vha. publiceringsfunktionen. Den bruges til at angive den dato og det klokkeslæt, hvor denne side først vil være synlig for besøgende på webstedet." ma:hidden="true" ma:internalName="PublishingStartDate">
      <xsd:simpleType>
        <xsd:restriction base="dms:Unknown"/>
      </xsd:simpleType>
    </xsd:element>
    <xsd:element name="PublishingExpirationDate" ma:index="9" nillable="true" ma:displayName="Slutdato for planlægning" ma:description="Slutdato for planlægning er en webstedskolonne, der blev oprettet vha. publiceringsfunktionen. Den bruges til at angive den dato og det klokkeslæt, hvor denne side ikke længere vil være synlig for besøgende på webstedet."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39D0DF0-3BDF-449D-BA54-4D411BE67AAB}">
  <ds:schemaRefs>
    <ds:schemaRef ds:uri="http://purl.org/dc/elements/1.1/"/>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www.w3.org/XML/1998/namespace"/>
    <ds:schemaRef ds:uri="http://purl.org/dc/terms/"/>
  </ds:schemaRefs>
</ds:datastoreItem>
</file>

<file path=customXml/itemProps2.xml><?xml version="1.0" encoding="utf-8"?>
<ds:datastoreItem xmlns:ds="http://schemas.openxmlformats.org/officeDocument/2006/customXml" ds:itemID="{6A2E50EB-9791-4B36-8A90-2C9EB4304AB8}">
  <ds:schemaRefs>
    <ds:schemaRef ds:uri="http://schemas.microsoft.com/sharepoint/v3/contenttype/forms"/>
  </ds:schemaRefs>
</ds:datastoreItem>
</file>

<file path=customXml/itemProps3.xml><?xml version="1.0" encoding="utf-8"?>
<ds:datastoreItem xmlns:ds="http://schemas.openxmlformats.org/officeDocument/2006/customXml" ds:itemID="{9686E681-74DB-4706-9430-507C4DEC32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ZBC PowerPoint_download_nyt_design</Template>
  <TotalTime>215</TotalTime>
  <Words>110</Words>
  <Application>Microsoft Office PowerPoint</Application>
  <PresentationFormat>Skærmshow (16:9)</PresentationFormat>
  <Paragraphs>76</Paragraphs>
  <Slides>11</Slides>
  <Notes>9</Notes>
  <HiddenSlides>1</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11</vt:i4>
      </vt:variant>
    </vt:vector>
  </HeadingPairs>
  <TitlesOfParts>
    <vt:vector size="14" baseType="lpstr">
      <vt:lpstr>Arial</vt:lpstr>
      <vt:lpstr>Calibri</vt:lpstr>
      <vt:lpstr>Kontortema</vt:lpstr>
      <vt:lpstr>PowerPoint-præsentation</vt:lpstr>
      <vt:lpstr>ZBC Ringsted</vt:lpstr>
      <vt:lpstr>Trusler mod virksomheden</vt:lpstr>
      <vt:lpstr>Trusler på sikkerheden</vt:lpstr>
      <vt:lpstr>Interne trusler</vt:lpstr>
      <vt:lpstr>Eksterne trusler (hackere)</vt:lpstr>
      <vt:lpstr>Eksterne trusler (organiseret)</vt:lpstr>
      <vt:lpstr>Malware</vt:lpstr>
      <vt:lpstr>DoS angreb</vt:lpstr>
      <vt:lpstr>Phisning og lign.</vt:lpstr>
      <vt:lpstr>PowerPoint-præsentation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Kenn Rydiander Baes</dc:creator>
  <cp:lastModifiedBy>Pia Zeidler</cp:lastModifiedBy>
  <cp:revision>2</cp:revision>
  <cp:lastPrinted>2017-11-30T13:01:27Z</cp:lastPrinted>
  <dcterms:created xsi:type="dcterms:W3CDTF">2018-04-17T10:34:18Z</dcterms:created>
  <dcterms:modified xsi:type="dcterms:W3CDTF">2019-09-30T11:47:06Z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0x010100BEC10A41830A454591A5D850A2A623C0</vt:lpwstr>
  </property>
</Properties>
</file>