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handoutMasterIdLst>
    <p:handoutMasterId r:id="rId20"/>
  </p:handoutMasterIdLst>
  <p:sldIdLst>
    <p:sldId id="256" r:id="rId5"/>
    <p:sldId id="257" r:id="rId6"/>
    <p:sldId id="284" r:id="rId7"/>
    <p:sldId id="270" r:id="rId8"/>
    <p:sldId id="286" r:id="rId9"/>
    <p:sldId id="277" r:id="rId10"/>
    <p:sldId id="282" r:id="rId11"/>
    <p:sldId id="285" r:id="rId12"/>
    <p:sldId id="272" r:id="rId13"/>
    <p:sldId id="274" r:id="rId14"/>
    <p:sldId id="275" r:id="rId15"/>
    <p:sldId id="276" r:id="rId16"/>
    <p:sldId id="260" r:id="rId17"/>
    <p:sldId id="283" r:id="rId18"/>
  </p:sldIdLst>
  <p:sldSz cx="12188825" cy="6858000"/>
  <p:notesSz cx="6797675" cy="9926638"/>
  <p:defaultTextStyle>
    <a:defPPr rtl="0">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sten Nikolajsen" initials="KN" lastIdx="1" clrIdx="0">
    <p:extLst>
      <p:ext uri="{19B8F6BF-5375-455C-9EA6-DF929625EA0E}">
        <p15:presenceInfo xmlns:p15="http://schemas.microsoft.com/office/powerpoint/2012/main" userId="S::ni@mulerne-gym.dk::d50a2f98-e7df-4140-b8e4-31438cf64d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8A6E03-F428-48E2-94AF-3812A3A557A0}" v="9" dt="2019-10-08T06:46:05.951"/>
  </p1510:revLst>
</p1510:revInfo>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599" autoAdjust="0"/>
  </p:normalViewPr>
  <p:slideViewPr>
    <p:cSldViewPr>
      <p:cViewPr varScale="1">
        <p:scale>
          <a:sx n="88" d="100"/>
          <a:sy n="88" d="100"/>
        </p:scale>
        <p:origin x="451" y="62"/>
      </p:cViewPr>
      <p:guideLst>
        <p:guide pos="3839"/>
        <p:guide orient="horz" pos="2160"/>
      </p:guideLst>
    </p:cSldViewPr>
  </p:slideViewPr>
  <p:notesTextViewPr>
    <p:cViewPr>
      <p:scale>
        <a:sx n="1" d="1"/>
        <a:sy n="1" d="1"/>
      </p:scale>
      <p:origin x="0" y="0"/>
    </p:cViewPr>
  </p:notesTextViewPr>
  <p:notesViewPr>
    <p:cSldViewPr showGuides="1">
      <p:cViewPr varScale="1">
        <p:scale>
          <a:sx n="76" d="100"/>
          <a:sy n="76" d="100"/>
        </p:scale>
        <p:origin x="4080"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9-18T08:24:16.743" idx="1">
    <p:pos x="10" y="10"/>
    <p:text>Fra paradekørsel til meningsfuld brug af videnskabsteori og faglige metoder</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rtl="0"/>
            <a:endParaRPr lang="da-DK" dirty="0"/>
          </a:p>
        </p:txBody>
      </p:sp>
      <p:sp>
        <p:nvSpPr>
          <p:cNvPr id="3" name="Pladsholder til dato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pPr rtl="0"/>
            <a:fld id="{B58A5552-68BF-4376-821B-02FA19E4DEF5}" type="datetime1">
              <a:rPr lang="da-DK" smtClean="0"/>
              <a:t>22-10-2019</a:t>
            </a:fld>
            <a:endParaRPr lang="da-DK" dirty="0"/>
          </a:p>
        </p:txBody>
      </p:sp>
      <p:sp>
        <p:nvSpPr>
          <p:cNvPr id="4" name="Pladsholder til sidefod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pPr rtl="0"/>
            <a:endParaRPr lang="da-DK" dirty="0"/>
          </a:p>
        </p:txBody>
      </p:sp>
      <p:sp>
        <p:nvSpPr>
          <p:cNvPr id="5" name="Pladsholder til slide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pPr rtl="0"/>
            <a:fld id="{A850423A-8BCE-448E-A97B-03A88B2B12C1}" type="slidenum">
              <a:rPr lang="da-DK"/>
              <a:t>‹nr.›</a:t>
            </a:fld>
            <a:endParaRPr lang="da-DK" dirty="0"/>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rtl="0"/>
            <a:endParaRPr lang="da-DK" noProof="0" dirty="0"/>
          </a:p>
        </p:txBody>
      </p:sp>
      <p:sp>
        <p:nvSpPr>
          <p:cNvPr id="3" name="Pladsholder til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pPr rtl="0"/>
            <a:fld id="{7B830105-7781-4788-B41B-E45943212E47}" type="datetime1">
              <a:rPr lang="da-DK" noProof="0" smtClean="0"/>
              <a:t>22-10-2019</a:t>
            </a:fld>
            <a:endParaRPr lang="da-DK" noProof="0" dirty="0"/>
          </a:p>
        </p:txBody>
      </p:sp>
      <p:sp>
        <p:nvSpPr>
          <p:cNvPr id="4" name="Pladsholder til slidebillede 3"/>
          <p:cNvSpPr>
            <a:spLocks noGrp="1" noRot="1" noChangeAspect="1"/>
          </p:cNvSpPr>
          <p:nvPr>
            <p:ph type="sldImg" idx="2"/>
          </p:nvPr>
        </p:nvSpPr>
        <p:spPr>
          <a:xfrm>
            <a:off x="92075" y="744538"/>
            <a:ext cx="6613525" cy="3722687"/>
          </a:xfrm>
          <a:prstGeom prst="rect">
            <a:avLst/>
          </a:prstGeom>
          <a:noFill/>
          <a:ln w="12700">
            <a:solidFill>
              <a:prstClr val="black"/>
            </a:solidFill>
          </a:ln>
        </p:spPr>
        <p:txBody>
          <a:bodyPr vert="horz" lIns="91440" tIns="45720" rIns="91440" bIns="45720" rtlCol="0" anchor="ctr"/>
          <a:lstStyle/>
          <a:p>
            <a:pPr rtl="0"/>
            <a:endParaRPr lang="da-DK" noProof="0" dirty="0"/>
          </a:p>
        </p:txBody>
      </p:sp>
      <p:sp>
        <p:nvSpPr>
          <p:cNvPr id="5" name="Pladsholder til no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a-DK" noProof="0" dirty="0"/>
              <a:t>Rediger typografien i masterens</a:t>
            </a:r>
          </a:p>
          <a:p>
            <a:pPr lvl="1" rtl="0"/>
            <a:r>
              <a:rPr lang="da-DK" noProof="0" dirty="0"/>
              <a:t>Andet niveau</a:t>
            </a:r>
          </a:p>
          <a:p>
            <a:pPr lvl="2" rtl="0"/>
            <a:r>
              <a:rPr lang="da-DK" noProof="0" dirty="0"/>
              <a:t>Tredje niveau</a:t>
            </a:r>
          </a:p>
          <a:p>
            <a:pPr lvl="3" rtl="0"/>
            <a:r>
              <a:rPr lang="da-DK" noProof="0" dirty="0"/>
              <a:t>Fjerde niveau</a:t>
            </a:r>
          </a:p>
          <a:p>
            <a:pPr lvl="4" rtl="0"/>
            <a:r>
              <a:rPr lang="da-DK" noProof="0" dirty="0"/>
              <a:t>Femte niveau</a:t>
            </a:r>
          </a:p>
        </p:txBody>
      </p:sp>
      <p:sp>
        <p:nvSpPr>
          <p:cNvPr id="6" name="Pladsholder til sidefod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pPr rtl="0"/>
            <a:endParaRPr lang="da-DK" noProof="0" dirty="0"/>
          </a:p>
        </p:txBody>
      </p:sp>
      <p:sp>
        <p:nvSpPr>
          <p:cNvPr id="7" name="Pladsholder til slide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pPr rtl="0"/>
            <a:fld id="{01F2A70B-78F2-4DCF-B53B-C990D2FAFB8A}" type="slidenum">
              <a:rPr lang="da-DK" noProof="0"/>
              <a:t>‹nr.›</a:t>
            </a:fld>
            <a:endParaRPr lang="da-DK" noProof="0" dirty="0"/>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pPr rtl="0"/>
            <a:fld id="{01F2A70B-78F2-4DCF-B53B-C990D2FAFB8A}" type="slidenum">
              <a:rPr lang="da-DK" noProof="0" smtClean="0"/>
              <a:t>1</a:t>
            </a:fld>
            <a:endParaRPr lang="da-DK" noProof="0" dirty="0"/>
          </a:p>
        </p:txBody>
      </p:sp>
    </p:spTree>
    <p:extLst>
      <p:ext uri="{BB962C8B-B14F-4D97-AF65-F5344CB8AC3E}">
        <p14:creationId xmlns:p14="http://schemas.microsoft.com/office/powerpoint/2010/main" val="22728879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pPr rtl="0"/>
            <a:fld id="{01F2A70B-78F2-4DCF-B53B-C990D2FAFB8A}" type="slidenum">
              <a:rPr lang="da-DK" noProof="0" smtClean="0"/>
              <a:t>12</a:t>
            </a:fld>
            <a:endParaRPr lang="da-DK" noProof="0" dirty="0"/>
          </a:p>
        </p:txBody>
      </p:sp>
    </p:spTree>
    <p:extLst>
      <p:ext uri="{BB962C8B-B14F-4D97-AF65-F5344CB8AC3E}">
        <p14:creationId xmlns:p14="http://schemas.microsoft.com/office/powerpoint/2010/main" val="1544380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pPr rtl="0"/>
            <a:fld id="{01F2A70B-78F2-4DCF-B53B-C990D2FAFB8A}" type="slidenum">
              <a:rPr lang="da-DK" noProof="0" smtClean="0"/>
              <a:t>13</a:t>
            </a:fld>
            <a:endParaRPr lang="da-DK" noProof="0" dirty="0"/>
          </a:p>
        </p:txBody>
      </p:sp>
    </p:spTree>
    <p:extLst>
      <p:ext uri="{BB962C8B-B14F-4D97-AF65-F5344CB8AC3E}">
        <p14:creationId xmlns:p14="http://schemas.microsoft.com/office/powerpoint/2010/main" val="3973382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pPr rtl="0"/>
            <a:fld id="{01F2A70B-78F2-4DCF-B53B-C990D2FAFB8A}" type="slidenum">
              <a:rPr lang="da-DK" noProof="0" smtClean="0"/>
              <a:t>14</a:t>
            </a:fld>
            <a:endParaRPr lang="da-DK" noProof="0" dirty="0"/>
          </a:p>
        </p:txBody>
      </p:sp>
    </p:spTree>
    <p:extLst>
      <p:ext uri="{BB962C8B-B14F-4D97-AF65-F5344CB8AC3E}">
        <p14:creationId xmlns:p14="http://schemas.microsoft.com/office/powerpoint/2010/main" val="4006674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pPr rtl="0"/>
            <a:fld id="{01F2A70B-78F2-4DCF-B53B-C990D2FAFB8A}" type="slidenum">
              <a:rPr lang="da-DK" noProof="0" smtClean="0"/>
              <a:t>2</a:t>
            </a:fld>
            <a:endParaRPr lang="da-DK" noProof="0" dirty="0"/>
          </a:p>
        </p:txBody>
      </p:sp>
    </p:spTree>
    <p:extLst>
      <p:ext uri="{BB962C8B-B14F-4D97-AF65-F5344CB8AC3E}">
        <p14:creationId xmlns:p14="http://schemas.microsoft.com/office/powerpoint/2010/main" val="3433930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pPr rtl="0"/>
            <a:fld id="{01F2A70B-78F2-4DCF-B53B-C990D2FAFB8A}" type="slidenum">
              <a:rPr lang="da-DK" noProof="0" smtClean="0"/>
              <a:t>3</a:t>
            </a:fld>
            <a:endParaRPr lang="da-DK" noProof="0" dirty="0"/>
          </a:p>
        </p:txBody>
      </p:sp>
    </p:spTree>
    <p:extLst>
      <p:ext uri="{BB962C8B-B14F-4D97-AF65-F5344CB8AC3E}">
        <p14:creationId xmlns:p14="http://schemas.microsoft.com/office/powerpoint/2010/main" val="249067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pPr rtl="0"/>
            <a:fld id="{01F2A70B-78F2-4DCF-B53B-C990D2FAFB8A}" type="slidenum">
              <a:rPr lang="da-DK" noProof="0" smtClean="0"/>
              <a:t>4</a:t>
            </a:fld>
            <a:endParaRPr lang="da-DK" noProof="0" dirty="0"/>
          </a:p>
        </p:txBody>
      </p:sp>
    </p:spTree>
    <p:extLst>
      <p:ext uri="{BB962C8B-B14F-4D97-AF65-F5344CB8AC3E}">
        <p14:creationId xmlns:p14="http://schemas.microsoft.com/office/powerpoint/2010/main" val="2701379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pPr rtl="0"/>
            <a:fld id="{01F2A70B-78F2-4DCF-B53B-C990D2FAFB8A}" type="slidenum">
              <a:rPr lang="da-DK" noProof="0" smtClean="0"/>
              <a:t>6</a:t>
            </a:fld>
            <a:endParaRPr lang="da-DK" noProof="0" dirty="0"/>
          </a:p>
        </p:txBody>
      </p:sp>
    </p:spTree>
    <p:extLst>
      <p:ext uri="{BB962C8B-B14F-4D97-AF65-F5344CB8AC3E}">
        <p14:creationId xmlns:p14="http://schemas.microsoft.com/office/powerpoint/2010/main" val="1115434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pPr rtl="0"/>
            <a:fld id="{01F2A70B-78F2-4DCF-B53B-C990D2FAFB8A}" type="slidenum">
              <a:rPr lang="da-DK" noProof="0" smtClean="0"/>
              <a:t>7</a:t>
            </a:fld>
            <a:endParaRPr lang="da-DK" noProof="0" dirty="0"/>
          </a:p>
        </p:txBody>
      </p:sp>
    </p:spTree>
    <p:extLst>
      <p:ext uri="{BB962C8B-B14F-4D97-AF65-F5344CB8AC3E}">
        <p14:creationId xmlns:p14="http://schemas.microsoft.com/office/powerpoint/2010/main" val="1497866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pPr rtl="0"/>
            <a:fld id="{01F2A70B-78F2-4DCF-B53B-C990D2FAFB8A}" type="slidenum">
              <a:rPr lang="da-DK" noProof="0" smtClean="0"/>
              <a:t>9</a:t>
            </a:fld>
            <a:endParaRPr lang="da-DK" noProof="0" dirty="0"/>
          </a:p>
        </p:txBody>
      </p:sp>
    </p:spTree>
    <p:extLst>
      <p:ext uri="{BB962C8B-B14F-4D97-AF65-F5344CB8AC3E}">
        <p14:creationId xmlns:p14="http://schemas.microsoft.com/office/powerpoint/2010/main" val="4564905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pPr rtl="0"/>
            <a:fld id="{01F2A70B-78F2-4DCF-B53B-C990D2FAFB8A}" type="slidenum">
              <a:rPr lang="da-DK" noProof="0" smtClean="0"/>
              <a:t>10</a:t>
            </a:fld>
            <a:endParaRPr lang="da-DK" noProof="0" dirty="0"/>
          </a:p>
        </p:txBody>
      </p:sp>
    </p:spTree>
    <p:extLst>
      <p:ext uri="{BB962C8B-B14F-4D97-AF65-F5344CB8AC3E}">
        <p14:creationId xmlns:p14="http://schemas.microsoft.com/office/powerpoint/2010/main" val="2782209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pPr rtl="0"/>
            <a:fld id="{01F2A70B-78F2-4DCF-B53B-C990D2FAFB8A}" type="slidenum">
              <a:rPr lang="da-DK" noProof="0" smtClean="0"/>
              <a:t>11</a:t>
            </a:fld>
            <a:endParaRPr lang="da-DK" noProof="0" dirty="0"/>
          </a:p>
        </p:txBody>
      </p:sp>
    </p:spTree>
    <p:extLst>
      <p:ext uri="{BB962C8B-B14F-4D97-AF65-F5344CB8AC3E}">
        <p14:creationId xmlns:p14="http://schemas.microsoft.com/office/powerpoint/2010/main" val="3267773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2413" y="1905000"/>
            <a:ext cx="9144000" cy="2667000"/>
          </a:xfrm>
        </p:spPr>
        <p:txBody>
          <a:bodyPr rtlCol="0">
            <a:noAutofit/>
          </a:bodyPr>
          <a:lstStyle>
            <a:lvl1pPr rtl="0">
              <a:defRPr sz="5400"/>
            </a:lvl1pPr>
          </a:lstStyle>
          <a:p>
            <a:pPr rtl="0"/>
            <a:r>
              <a:rPr lang="da-DK"/>
              <a:t>Klik for at redigere titeltypografien i masteren</a:t>
            </a:r>
            <a:endParaRPr lang="da-DK" dirty="0"/>
          </a:p>
        </p:txBody>
      </p:sp>
      <p:grpSp>
        <p:nvGrpSpPr>
          <p:cNvPr id="256" name="linje" descr="Linjegrafik"/>
          <p:cNvGrpSpPr/>
          <p:nvPr/>
        </p:nvGrpSpPr>
        <p:grpSpPr bwMode="invGray">
          <a:xfrm>
            <a:off x="1584896" y="4724400"/>
            <a:ext cx="8631936" cy="64008"/>
            <a:chOff x="-4110038" y="2703513"/>
            <a:chExt cx="17394239" cy="160336"/>
          </a:xfrm>
          <a:solidFill>
            <a:schemeClr val="accent1"/>
          </a:solidFill>
        </p:grpSpPr>
        <p:sp>
          <p:nvSpPr>
            <p:cNvPr id="257" name="Kombinationstegning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58" name="Kombinationstegning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59" name="Kombinationstegning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60" name="Kombinationstegning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61" name="Kombinationstegning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62" name="Kombinationstegning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63" name="Kombinationstegning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64" name="Kombinationstegning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65" name="Kombinationstegning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66" name="Kombinationstegning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67" name="Kombinationstegning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68" name="Kombinationstegning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69" name="Kombinationstegning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70" name="Kombinationstegning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71" name="Kombinationstegning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72" name="Kombinationstegning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73" name="Kombinationstegning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74" name="Kombinationstegning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75" name="Kombinationstegning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76" name="Kombinationstegning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77" name="Kombinationstegning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78" name="Kombinationstegning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79" name="Kombinationstegning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80" name="Kombinationstegning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81" name="Kombinationstegning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82" name="Kombinationstegning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83" name="Kombinationstegning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84" name="Kombinationstegning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85" name="Kombinationstegning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86" name="Kombinationstegning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87" name="Kombinationstegning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88" name="Kombinationstegning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89" name="Kombinationstegning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90" name="Kombinationstegning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91" name="Kombinationstegning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92" name="Kombinationstegning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93" name="Kombinationstegning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94" name="Kombinationstegning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95" name="Kombinationstegning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96" name="Kombinationstegning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97" name="Kombinationstegning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98" name="Kombinationstegning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99" name="Kombinationstegning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00" name="Kombinationstegning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01" name="Kombinationstegning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02" name="Kombinationstegning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03" name="Kombinationstegning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04" name="Kombinationstegning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05" name="Kombinationstegning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06" name="Kombinationstegning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07" name="Kombinationstegning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08" name="Kombinationstegning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09" name="Kombinationstegning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10" name="Kombinationstegning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11" name="Kombinationstegning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12" name="Kombinationstegning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13" name="Kombinationstegning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14" name="Kombinationstegning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15" name="Kombinationstegning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16" name="Kombinationstegning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17" name="Kombinationstegning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18" name="Kombinationstegning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19" name="Kombinationstegning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20" name="Kombinationstegning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21" name="Kombinationstegning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22" name="Kombinationstegning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23" name="Kombinationstegning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24" name="Kombinationstegning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25" name="Kombinationstegning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26" name="Kombinationstegning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27" name="Kombinationstegning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28" name="Kombinationstegning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29" name="Kombinationstegning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30" name="Kombinationstegning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31" name="Kombinationstegning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32" name="Kombinationstegning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33" name="Kombinationstegning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34" name="Kombinationstegning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35" name="Kombinationstegning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36" name="Kombinationstegning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37" name="Kombinationstegning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38" name="Kombinationstegning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39" name="Kombinationstegning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40" name="Kombinationstegning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41" name="Kombinationstegning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42" name="Kombinationstegning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43" name="Kombinationstegning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44" name="Kombinationstegning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45" name="Kombinationstegning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46" name="Kombinationstegning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47" name="Kombinationstegning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48" name="Kombinationstegning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49" name="Kombinationstegning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50" name="Kombinationstegning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51" name="Kombinationstegning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52" name="Kombinationstegning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53" name="Kombinationstegning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54" name="Kombinationstegning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55" name="Kombinationstegning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56" name="Kombinationstegning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57" name="Kombinationstegning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58" name="Kombinationstegning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59" name="Kombinationstegning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60" name="Kombinationstegning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61" name="Kombinationstegning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62" name="Kombinationstegning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63" name="Kombinationstegning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64" name="Kombinationstegning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65" name="Kombinationstegning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66" name="Kombinationstegning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67" name="Kombinationstegning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68" name="Kombinationstegning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69" name="Kombinationstegning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70" name="Kombinationstegning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71" name="Kombinationstegning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72" name="Kombinationstegning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73" name="Kombinationstegning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74" name="Kombinationstegning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75" name="Kombinationstegning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76" name="Kombinationstegning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77" name="Kombinationstegning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78" name="Kombinationstegning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79" name="Kombinationstegning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grpSp>
      <p:sp>
        <p:nvSpPr>
          <p:cNvPr id="3" name="Undertitel 2"/>
          <p:cNvSpPr>
            <a:spLocks noGrp="1"/>
          </p:cNvSpPr>
          <p:nvPr>
            <p:ph type="subTitle" idx="1"/>
          </p:nvPr>
        </p:nvSpPr>
        <p:spPr>
          <a:xfrm>
            <a:off x="1522413" y="5105400"/>
            <a:ext cx="9143999" cy="1066800"/>
          </a:xfrm>
        </p:spPr>
        <p:txBody>
          <a:bodyPr rtlCol="0"/>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endParaRPr lang="da-DK" dirty="0"/>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lvl1pPr rtl="0">
              <a:defRPr/>
            </a:lvl1pPr>
          </a:lstStyle>
          <a:p>
            <a:pPr rtl="0"/>
            <a:r>
              <a:rPr lang="da-DK"/>
              <a:t>Klik for at redigere titeltypografien i masteren</a:t>
            </a:r>
            <a:endParaRPr lang="da-DK" dirty="0"/>
          </a:p>
        </p:txBody>
      </p:sp>
      <p:grpSp>
        <p:nvGrpSpPr>
          <p:cNvPr id="7" name="linje" descr="Linjegrafik"/>
          <p:cNvGrpSpPr/>
          <p:nvPr/>
        </p:nvGrpSpPr>
        <p:grpSpPr bwMode="invGray">
          <a:xfrm>
            <a:off x="1522413" y="1514475"/>
            <a:ext cx="10569575" cy="64008"/>
            <a:chOff x="1522413" y="1514475"/>
            <a:chExt cx="10569575" cy="64008"/>
          </a:xfrm>
        </p:grpSpPr>
        <p:sp>
          <p:nvSpPr>
            <p:cNvPr id="8" name="Kombinationstegning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 name="Kombinationstegning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0" name="Kombinationstegning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1" name="Kombinationstegning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2" name="Kombinationstegning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3" name="Kombinationstegning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4" name="Kombinationstegning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5" name="Kombinationstegning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6" name="Kombinationstegning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7" name="Kombinationstegning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8" name="Kombinationstegning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9" name="Kombinationstegning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0" name="Kombinationstegning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1" name="Kombinationstegning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2" name="Kombinationstegning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3" name="Kombinationstegning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4" name="Kombinationstegning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5" name="Kombinationstegning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6" name="Kombinationstegning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7" name="Kombinationstegning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8" name="Kombinationstegning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9" name="Kombinationstegning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30" name="Kombinationstegning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31" name="Kombinationstegning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32" name="Kombinationstegning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33" name="Kombinationstegning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34" name="Kombinationstegning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35" name="Kombinationstegning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36" name="Kombinationstegning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37" name="Kombinationstegning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38" name="Kombinationstegning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39" name="Kombinationstegning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40" name="Kombinationstegning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41" name="Kombinationstegning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42" name="Kombinationstegning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43" name="Kombinationstegning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44" name="Kombinationstegning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45" name="Kombinationstegning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46" name="Kombinationstegning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47" name="Kombinationstegning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48" name="Kombinationstegning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49" name="Kombinationstegning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50" name="Kombinationstegning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51" name="Kombinationstegning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52" name="Kombinationstegning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53" name="Kombinationstegning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54" name="Kombinationstegning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55" name="Kombinationstegning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56" name="Kombinationstegning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57" name="Kombinationstegning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58" name="Kombinationstegning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59" name="Kombinationstegning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0" name="Kombinationstegning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1" name="Kombinationstegning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2" name="Kombinationstegning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3" name="Kombinationstegning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4" name="Kombinationstegning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5" name="Kombinationstegning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6" name="Kombinationstegning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7" name="Kombinationstegning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8" name="Kombinationstegning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9" name="Kombinationstegning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0" name="Kombinationstegning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1" name="Kombinationstegning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2" name="Kombinationstegning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3" name="Kombinationstegning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4" name="Kombinationstegning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5" name="Kombinationstegning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6" name="Kombinationstegning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7" name="Kombinationstegning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8" name="Kombinationstegning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9" name="Kombinationstegning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0" name="Kombinationstegning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1" name="Kombinationstegning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grpSp>
      <p:sp>
        <p:nvSpPr>
          <p:cNvPr id="3" name="Pladsholder til lodret tekst 2"/>
          <p:cNvSpPr>
            <a:spLocks noGrp="1"/>
          </p:cNvSpPr>
          <p:nvPr>
            <p:ph type="body" orient="vert" idx="1"/>
          </p:nvPr>
        </p:nvSpPr>
        <p:spPr/>
        <p:txBody>
          <a:bodyPr vert="eaVert" rtlCol="0"/>
          <a:lstStyle>
            <a:lvl5pPr>
              <a:defRPr/>
            </a:lvl5pPr>
            <a:lvl6pPr marL="1956816">
              <a:defRPr/>
            </a:lvl6pPr>
            <a:lvl7pPr marL="1956816">
              <a:defRPr/>
            </a:lvl7pPr>
            <a:lvl8pPr marL="1956816">
              <a:defRPr/>
            </a:lvl8pPr>
            <a:lvl9pPr marL="1956816">
              <a:defRPr/>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5" name="Pladsholder til sidefod 4"/>
          <p:cNvSpPr>
            <a:spLocks noGrp="1"/>
          </p:cNvSpPr>
          <p:nvPr>
            <p:ph type="ftr" sz="quarter" idx="11"/>
          </p:nvPr>
        </p:nvSpPr>
        <p:spPr/>
        <p:txBody>
          <a:bodyPr rtlCol="0"/>
          <a:lstStyle/>
          <a:p>
            <a:pPr rtl="0"/>
            <a:endParaRPr lang="da-DK" dirty="0"/>
          </a:p>
        </p:txBody>
      </p:sp>
      <p:sp>
        <p:nvSpPr>
          <p:cNvPr id="4" name="Pladsholder til dato 3"/>
          <p:cNvSpPr>
            <a:spLocks noGrp="1"/>
          </p:cNvSpPr>
          <p:nvPr>
            <p:ph type="dt" sz="half" idx="10"/>
          </p:nvPr>
        </p:nvSpPr>
        <p:spPr/>
        <p:txBody>
          <a:bodyPr rtlCol="0"/>
          <a:lstStyle/>
          <a:p>
            <a:pPr rtl="0"/>
            <a:fld id="{6D40800A-BC2E-420B-BBC2-58E2586B4970}" type="datetime1">
              <a:rPr lang="da-DK" smtClean="0"/>
              <a:t>22-10-2019</a:t>
            </a:fld>
            <a:endParaRPr lang="da-DK" dirty="0"/>
          </a:p>
        </p:txBody>
      </p:sp>
      <p:sp>
        <p:nvSpPr>
          <p:cNvPr id="6" name="Pladsholder til slidenummer 5"/>
          <p:cNvSpPr>
            <a:spLocks noGrp="1"/>
          </p:cNvSpPr>
          <p:nvPr>
            <p:ph type="sldNum" sz="quarter" idx="12"/>
          </p:nvPr>
        </p:nvSpPr>
        <p:spPr/>
        <p:txBody>
          <a:bodyPr rtlCol="0"/>
          <a:lstStyle/>
          <a:p>
            <a:pPr rtl="0"/>
            <a:fld id="{25BA54BD-C84D-46CE-8B72-31BFB26ABA43}" type="slidenum">
              <a:rPr lang="da-DK"/>
              <a:t>‹nr.›</a:t>
            </a:fld>
            <a:endParaRPr lang="da-DK" dirty="0"/>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10361612" y="274639"/>
            <a:ext cx="1371600" cy="5901747"/>
          </a:xfrm>
        </p:spPr>
        <p:txBody>
          <a:bodyPr vert="eaVert" rtlCol="0"/>
          <a:lstStyle>
            <a:lvl1pPr rtl="0">
              <a:defRPr/>
            </a:lvl1pPr>
          </a:lstStyle>
          <a:p>
            <a:pPr rtl="0"/>
            <a:r>
              <a:rPr lang="da-DK"/>
              <a:t>Klik for at redigere titeltypografien i masteren</a:t>
            </a:r>
            <a:endParaRPr lang="da-DK" dirty="0"/>
          </a:p>
        </p:txBody>
      </p:sp>
      <p:grpSp>
        <p:nvGrpSpPr>
          <p:cNvPr id="7" name="linje" descr="Linjegrafik"/>
          <p:cNvGrpSpPr/>
          <p:nvPr/>
        </p:nvGrpSpPr>
        <p:grpSpPr bwMode="invGray">
          <a:xfrm rot="5400000">
            <a:off x="6864412" y="3472598"/>
            <a:ext cx="6492240" cy="64008"/>
            <a:chOff x="1522413" y="1514475"/>
            <a:chExt cx="10569575" cy="64008"/>
          </a:xfrm>
        </p:grpSpPr>
        <p:sp>
          <p:nvSpPr>
            <p:cNvPr id="8" name="Kombinationstegning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 name="Kombinationstegning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0" name="Kombinationstegning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1" name="Kombinationstegning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2" name="Kombinationstegning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3" name="Kombinationstegning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4" name="Kombinationstegning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5" name="Kombinationstegning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6" name="Kombinationstegning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7" name="Kombinationstegning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8" name="Kombinationstegning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9" name="Kombinationstegning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0" name="Kombinationstegning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1" name="Kombinationstegning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2" name="Kombinationstegning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3" name="Kombinationstegning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4" name="Kombinationstegning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5" name="Kombinationstegning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6" name="Kombinationstegning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7" name="Kombinationstegning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8" name="Kombinationstegning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9" name="Kombinationstegning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30" name="Kombinationstegning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31" name="Kombinationstegning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32" name="Kombinationstegning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33" name="Kombinationstegning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34" name="Kombinationstegning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35" name="Kombinationstegning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36" name="Kombinationstegning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37" name="Kombinationstegning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38" name="Kombinationstegning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39" name="Kombinationstegning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40" name="Kombinationstegning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41" name="Kombinationstegning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42" name="Kombinationstegning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43" name="Kombinationstegning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44" name="Kombinationstegning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45" name="Kombinationstegning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46" name="Kombinationstegning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47" name="Kombinationstegning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48" name="Kombinationstegning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49" name="Kombinationstegning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50" name="Kombinationstegning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51" name="Kombinationstegning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52" name="Kombinationstegning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53" name="Kombinationstegning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54" name="Kombinationstegning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55" name="Kombinationstegning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56" name="Kombinationstegning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57" name="Kombinationstegning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58" name="Kombinationstegning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59" name="Kombinationstegning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0" name="Kombinationstegning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1" name="Kombinationstegning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2" name="Kombinationstegning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3" name="Kombinationstegning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4" name="Kombinationstegning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5" name="Kombinationstegning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6" name="Kombinationstegning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7" name="Kombinationstegning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8" name="Kombinationstegning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9" name="Kombinationstegning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0" name="Kombinationstegning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1" name="Kombinationstegning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2" name="Kombinationstegning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3" name="Kombinationstegning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4" name="Kombinationstegning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5" name="Kombinationstegning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6" name="Kombinationstegning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7" name="Kombinationstegning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8" name="Kombinationstegning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9" name="Kombinationstegning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0" name="Kombinationstegning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1" name="Kombinationstegning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grpSp>
      <p:sp>
        <p:nvSpPr>
          <p:cNvPr id="3" name="Pladsholder til lodret tekst 2"/>
          <p:cNvSpPr>
            <a:spLocks noGrp="1"/>
          </p:cNvSpPr>
          <p:nvPr>
            <p:ph type="body" orient="vert" idx="1"/>
          </p:nvPr>
        </p:nvSpPr>
        <p:spPr>
          <a:xfrm>
            <a:off x="608012" y="277813"/>
            <a:ext cx="9144001" cy="5898573"/>
          </a:xfrm>
        </p:spPr>
        <p:txBody>
          <a:bodyPr vert="eaVert" rtlCol="0"/>
          <a:lstStyle>
            <a:lvl5pPr>
              <a:defRPr/>
            </a:lvl5pPr>
            <a:lvl6pPr marL="1261872" indent="0">
              <a:buNone/>
              <a:defRPr/>
            </a:lvl6pPr>
            <a:lvl7pPr>
              <a:defRPr/>
            </a:lvl7pPr>
            <a:lvl8pPr>
              <a:defRPr baseline="0"/>
            </a:lvl8pPr>
            <a:lvl9pPr>
              <a:defRPr baseline="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5" name="Pladsholder til sidefod 4"/>
          <p:cNvSpPr>
            <a:spLocks noGrp="1"/>
          </p:cNvSpPr>
          <p:nvPr>
            <p:ph type="ftr" sz="quarter" idx="11"/>
          </p:nvPr>
        </p:nvSpPr>
        <p:spPr/>
        <p:txBody>
          <a:bodyPr rtlCol="0"/>
          <a:lstStyle/>
          <a:p>
            <a:pPr rtl="0"/>
            <a:endParaRPr lang="da-DK" dirty="0"/>
          </a:p>
        </p:txBody>
      </p:sp>
      <p:sp>
        <p:nvSpPr>
          <p:cNvPr id="4" name="Pladsholder til dato 3"/>
          <p:cNvSpPr>
            <a:spLocks noGrp="1"/>
          </p:cNvSpPr>
          <p:nvPr>
            <p:ph type="dt" sz="half" idx="10"/>
          </p:nvPr>
        </p:nvSpPr>
        <p:spPr/>
        <p:txBody>
          <a:bodyPr rtlCol="0"/>
          <a:lstStyle/>
          <a:p>
            <a:pPr rtl="0"/>
            <a:fld id="{E1191AC3-9711-4970-9D32-2F8F7D2188FE}" type="datetime1">
              <a:rPr lang="da-DK" smtClean="0"/>
              <a:t>22-10-2019</a:t>
            </a:fld>
            <a:endParaRPr lang="da-DK" dirty="0"/>
          </a:p>
        </p:txBody>
      </p:sp>
      <p:sp>
        <p:nvSpPr>
          <p:cNvPr id="6" name="Pladsholder til slidenummer 5"/>
          <p:cNvSpPr>
            <a:spLocks noGrp="1"/>
          </p:cNvSpPr>
          <p:nvPr>
            <p:ph type="sldNum" sz="quarter" idx="12"/>
          </p:nvPr>
        </p:nvSpPr>
        <p:spPr/>
        <p:txBody>
          <a:bodyPr rtlCol="0"/>
          <a:lstStyle/>
          <a:p>
            <a:pPr rtl="0"/>
            <a:fld id="{25BA54BD-C84D-46CE-8B72-31BFB26ABA43}" type="slidenum">
              <a:rPr lang="da-DK"/>
              <a:t>‹nr.›</a:t>
            </a:fld>
            <a:endParaRPr lang="da-DK" dirty="0"/>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
    <p:spTree>
      <p:nvGrpSpPr>
        <p:cNvPr id="1" name=""/>
        <p:cNvGrpSpPr/>
        <p:nvPr/>
      </p:nvGrpSpPr>
      <p:grpSpPr>
        <a:xfrm>
          <a:off x="0" y="0"/>
          <a:ext cx="0" cy="0"/>
          <a:chOff x="0" y="0"/>
          <a:chExt cx="0" cy="0"/>
        </a:xfrm>
      </p:grpSpPr>
      <p:sp>
        <p:nvSpPr>
          <p:cNvPr id="2" name="Titel 1"/>
          <p:cNvSpPr>
            <a:spLocks noGrp="1"/>
          </p:cNvSpPr>
          <p:nvPr>
            <p:ph type="title"/>
          </p:nvPr>
        </p:nvSpPr>
        <p:spPr>
          <a:xfrm>
            <a:off x="1522414" y="274638"/>
            <a:ext cx="9143998" cy="1020762"/>
          </a:xfrm>
        </p:spPr>
        <p:txBody>
          <a:bodyPr rtlCol="0"/>
          <a:lstStyle>
            <a:lvl1pPr rtl="0">
              <a:defRPr/>
            </a:lvl1pPr>
          </a:lstStyle>
          <a:p>
            <a:pPr rtl="0"/>
            <a:r>
              <a:rPr lang="da-DK" noProof="0"/>
              <a:t>Klik for at redigere titeltypografien i masteren</a:t>
            </a:r>
            <a:endParaRPr lang="da-DK" noProof="0" dirty="0"/>
          </a:p>
        </p:txBody>
      </p:sp>
      <p:grpSp>
        <p:nvGrpSpPr>
          <p:cNvPr id="167" name="linje" descr="Linjegrafik"/>
          <p:cNvGrpSpPr/>
          <p:nvPr/>
        </p:nvGrpSpPr>
        <p:grpSpPr bwMode="invGray">
          <a:xfrm>
            <a:off x="1522413" y="1514475"/>
            <a:ext cx="10569575" cy="64008"/>
            <a:chOff x="1522413" y="1514475"/>
            <a:chExt cx="10569575" cy="64008"/>
          </a:xfrm>
        </p:grpSpPr>
        <p:sp>
          <p:nvSpPr>
            <p:cNvPr id="168" name="Kombinationstegning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169" name="Kombinationstegning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170" name="Kombinationstegning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171" name="Kombinationstegning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172" name="Kombinationstegning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173" name="Kombinationstegning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174" name="Kombinationstegning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175" name="Kombinationstegning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176" name="Kombinationstegning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177" name="Kombinationstegning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178" name="Kombinationstegning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179" name="Kombinationstegning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180" name="Kombinationstegning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181" name="Kombinationstegning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182" name="Kombinationstegning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183" name="Kombinationstegning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184" name="Kombinationstegning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185" name="Kombinationstegning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186" name="Kombinationstegning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187" name="Kombinationstegning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188" name="Kombinationstegning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189" name="Kombinationstegning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190" name="Kombinationstegning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191" name="Kombinationstegning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192" name="Kombinationstegning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193" name="Kombinationstegning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194" name="Kombinationstegning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195" name="Kombinationstegning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196" name="Kombinationstegning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197" name="Kombinationstegning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198" name="Kombinationstegning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199" name="Kombinationstegning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00" name="Kombinationstegning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01" name="Kombinationstegning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02" name="Kombinationstegning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03" name="Kombinationstegning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04" name="Kombinationstegning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05" name="Kombinationstegning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06" name="Kombinationstegning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07" name="Kombinationstegning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08" name="Kombinationstegning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09" name="Kombinationstegning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10" name="Kombinationstegning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11" name="Kombinationstegning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12" name="Kombinationstegning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13" name="Kombinationstegning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14" name="Kombinationstegning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15" name="Kombinationstegning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16" name="Kombinationstegning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17" name="Kombinationstegning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18" name="Kombinationstegning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19" name="Kombinationstegning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20" name="Kombinationstegning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21" name="Kombinationstegning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22" name="Kombinationstegning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23" name="Kombinationstegning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24" name="Kombinationstegning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25" name="Kombinationstegning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26" name="Kombinationstegning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27" name="Kombinationstegning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28" name="Kombinationstegning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29" name="Kombinationstegning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30" name="Kombinationstegning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31" name="Kombinationstegning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32" name="Kombinationstegning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33" name="Kombinationstegning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34" name="Kombinationstegning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35" name="Kombinationstegning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36" name="Kombinationstegning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37" name="Kombinationstegning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38" name="Kombinationstegning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39" name="Kombinationstegning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40" name="Kombinationstegning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sp>
          <p:nvSpPr>
            <p:cNvPr id="241" name="Kombinationstegning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noProof="0" dirty="0">
                <a:ln>
                  <a:noFill/>
                </a:ln>
              </a:endParaRPr>
            </a:p>
          </p:txBody>
        </p:sp>
      </p:grpSp>
      <p:sp>
        <p:nvSpPr>
          <p:cNvPr id="3" name="Pladsholder til indhold 2"/>
          <p:cNvSpPr>
            <a:spLocks noGrp="1"/>
          </p:cNvSpPr>
          <p:nvPr>
            <p:ph idx="1"/>
          </p:nvPr>
        </p:nvSpPr>
        <p:spPr/>
        <p:txBody>
          <a:bodyPr rtlCol="0"/>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5" name="Pladsholder til sidefod 4"/>
          <p:cNvSpPr>
            <a:spLocks noGrp="1"/>
          </p:cNvSpPr>
          <p:nvPr>
            <p:ph type="ftr" sz="quarter" idx="11"/>
          </p:nvPr>
        </p:nvSpPr>
        <p:spPr/>
        <p:txBody>
          <a:bodyPr rtlCol="0"/>
          <a:lstStyle/>
          <a:p>
            <a:pPr rtl="0"/>
            <a:endParaRPr lang="da-DK" noProof="0" dirty="0"/>
          </a:p>
        </p:txBody>
      </p:sp>
      <p:sp>
        <p:nvSpPr>
          <p:cNvPr id="4" name="Pladsholder til dato 3"/>
          <p:cNvSpPr>
            <a:spLocks noGrp="1"/>
          </p:cNvSpPr>
          <p:nvPr>
            <p:ph type="dt" sz="half" idx="10"/>
          </p:nvPr>
        </p:nvSpPr>
        <p:spPr/>
        <p:txBody>
          <a:bodyPr rtlCol="0"/>
          <a:lstStyle/>
          <a:p>
            <a:pPr rtl="0"/>
            <a:fld id="{174C8137-B311-4E87-9B77-1EE782418BE7}" type="datetime1">
              <a:rPr lang="da-DK" noProof="0" smtClean="0"/>
              <a:t>22-10-2019</a:t>
            </a:fld>
            <a:endParaRPr lang="da-DK" noProof="0" dirty="0"/>
          </a:p>
        </p:txBody>
      </p:sp>
      <p:sp>
        <p:nvSpPr>
          <p:cNvPr id="6" name="Pladsholder til slidenummer 5"/>
          <p:cNvSpPr>
            <a:spLocks noGrp="1"/>
          </p:cNvSpPr>
          <p:nvPr>
            <p:ph type="sldNum" sz="quarter" idx="12"/>
          </p:nvPr>
        </p:nvSpPr>
        <p:spPr/>
        <p:txBody>
          <a:bodyPr rtlCol="0"/>
          <a:lstStyle/>
          <a:p>
            <a:pPr rtl="0"/>
            <a:fld id="{25BA54BD-C84D-46CE-8B72-31BFB26ABA43}" type="slidenum">
              <a:rPr lang="da-DK" noProof="0"/>
              <a:t>‹nr.›</a:t>
            </a:fld>
            <a:endParaRPr lang="da-DK" noProof="0"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1522413" y="1905000"/>
            <a:ext cx="9144000" cy="2667000"/>
          </a:xfrm>
        </p:spPr>
        <p:txBody>
          <a:bodyPr rtlCol="0" anchor="b">
            <a:noAutofit/>
          </a:bodyPr>
          <a:lstStyle>
            <a:lvl1pPr algn="l" rtl="0">
              <a:defRPr sz="4400" b="0" cap="none" baseline="0"/>
            </a:lvl1pPr>
          </a:lstStyle>
          <a:p>
            <a:pPr rtl="0"/>
            <a:r>
              <a:rPr lang="da-DK"/>
              <a:t>Klik for at redigere titeltypografien i masteren</a:t>
            </a:r>
            <a:endParaRPr lang="da-DK" dirty="0"/>
          </a:p>
        </p:txBody>
      </p:sp>
      <p:grpSp>
        <p:nvGrpSpPr>
          <p:cNvPr id="255" name="linje" descr="Linjegrafik"/>
          <p:cNvGrpSpPr/>
          <p:nvPr/>
        </p:nvGrpSpPr>
        <p:grpSpPr bwMode="invGray">
          <a:xfrm>
            <a:off x="1584896" y="4724400"/>
            <a:ext cx="8631936" cy="64008"/>
            <a:chOff x="-4110038" y="2703513"/>
            <a:chExt cx="17394239" cy="160336"/>
          </a:xfrm>
          <a:solidFill>
            <a:schemeClr val="accent1"/>
          </a:solidFill>
        </p:grpSpPr>
        <p:sp>
          <p:nvSpPr>
            <p:cNvPr id="256" name="Kombinationstegning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57" name="Kombinationstegning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58" name="Kombinationstegning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59" name="Kombinationstegning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60" name="Kombinationstegning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61" name="Kombinationstegning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62" name="Kombinationstegning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63" name="Kombinationstegning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64" name="Kombinationstegning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65" name="Kombinationstegning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66" name="Kombinationstegning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67" name="Kombinationstegning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68" name="Kombinationstegning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69" name="Kombinationstegning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70" name="Kombinationstegning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71" name="Kombinationstegning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72" name="Kombinationstegning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73" name="Kombinationstegning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74" name="Kombinationstegning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75" name="Kombinationstegning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76" name="Kombinationstegning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77" name="Kombinationstegning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78" name="Kombinationstegning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79" name="Kombinationstegning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80" name="Kombinationstegning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81" name="Kombinationstegning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82" name="Kombinationstegning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83" name="Kombinationstegning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84" name="Kombinationstegning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85" name="Kombinationstegning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86" name="Kombinationstegning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87" name="Kombinationstegning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88" name="Kombinationstegning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89" name="Kombinationstegning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90" name="Kombinationstegning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91" name="Kombinationstegning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92" name="Kombinationstegning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93" name="Kombinationstegning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94" name="Kombinationstegning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95" name="Kombinationstegning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96" name="Kombinationstegning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97" name="Kombinationstegning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98" name="Kombinationstegning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299" name="Kombinationstegning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00" name="Kombinationstegning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01" name="Kombinationstegning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02" name="Kombinationstegning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03" name="Kombinationstegning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04" name="Kombinationstegning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05" name="Kombinationstegning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06" name="Kombinationstegning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07" name="Kombinationstegning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08" name="Kombinationstegning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09" name="Kombinationstegning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10" name="Kombinationstegning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11" name="Kombinationstegning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12" name="Kombinationstegning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13" name="Kombinationstegning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14" name="Kombinationstegning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15" name="Kombinationstegning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16" name="Kombinationstegning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17" name="Kombinationstegning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18" name="Kombinationstegning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19" name="Kombinationstegning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20" name="Kombinationstegning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21" name="Kombinationstegning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22" name="Kombinationstegning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23" name="Kombinationstegning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24" name="Kombinationstegning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25" name="Kombinationstegning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26" name="Kombinationstegning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27" name="Kombinationstegning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28" name="Kombinationstegning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29" name="Kombinationstegning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30" name="Kombinationstegning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31" name="Kombinationstegning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32" name="Kombinationstegning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33" name="Kombinationstegning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34" name="Kombinationstegning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35" name="Kombinationstegning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36" name="Kombinationstegning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37" name="Kombinationstegning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38" name="Kombinationstegning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39" name="Kombinationstegning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40" name="Kombinationstegning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41" name="Kombinationstegning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42" name="Kombinationstegning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43" name="Kombinationstegning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44" name="Kombinationstegning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45" name="Kombinationstegning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46" name="Kombinationstegning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47" name="Kombinationstegning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48" name="Kombinationstegning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49" name="Kombinationstegning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50" name="Kombinationstegning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51" name="Kombinationstegning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52" name="Kombinationstegning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53" name="Kombinationstegning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54" name="Kombinationstegning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55" name="Kombinationstegning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56" name="Kombinationstegning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57" name="Kombinationstegning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58" name="Kombinationstegning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59" name="Kombinationstegning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60" name="Kombinationstegning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61" name="Kombinationstegning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62" name="Kombinationstegning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63" name="Kombinationstegning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64" name="Kombinationstegning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65" name="Kombinationstegning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66" name="Kombinationstegning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67" name="Kombinationstegning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68" name="Kombinationstegning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69" name="Kombinationstegning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70" name="Kombinationstegning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71" name="Kombinationstegning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72" name="Kombinationstegning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73" name="Kombinationstegning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74" name="Kombinationstegning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75" name="Kombinationstegning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76" name="Kombinationstegning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77" name="Kombinationstegning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sp>
          <p:nvSpPr>
            <p:cNvPr id="378" name="Kombinationstegning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p>
          </p:txBody>
        </p:sp>
      </p:grpSp>
      <p:sp>
        <p:nvSpPr>
          <p:cNvPr id="3" name="Pladsholder til tekst 2"/>
          <p:cNvSpPr>
            <a:spLocks noGrp="1"/>
          </p:cNvSpPr>
          <p:nvPr>
            <p:ph type="body" idx="1"/>
          </p:nvPr>
        </p:nvSpPr>
        <p:spPr>
          <a:xfrm>
            <a:off x="1522413" y="5102525"/>
            <a:ext cx="9143999" cy="1069675"/>
          </a:xfrm>
        </p:spPr>
        <p:txBody>
          <a:bodyPr rtlCol="0"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5" name="Pladsholder til sidefod 4"/>
          <p:cNvSpPr>
            <a:spLocks noGrp="1"/>
          </p:cNvSpPr>
          <p:nvPr>
            <p:ph type="ftr" sz="quarter" idx="11"/>
          </p:nvPr>
        </p:nvSpPr>
        <p:spPr/>
        <p:txBody>
          <a:bodyPr rtlCol="0"/>
          <a:lstStyle/>
          <a:p>
            <a:pPr rtl="0"/>
            <a:endParaRPr lang="da-DK" dirty="0"/>
          </a:p>
        </p:txBody>
      </p:sp>
      <p:sp>
        <p:nvSpPr>
          <p:cNvPr id="4" name="Pladsholder til dato 3"/>
          <p:cNvSpPr>
            <a:spLocks noGrp="1"/>
          </p:cNvSpPr>
          <p:nvPr>
            <p:ph type="dt" sz="half" idx="10"/>
          </p:nvPr>
        </p:nvSpPr>
        <p:spPr/>
        <p:txBody>
          <a:bodyPr rtlCol="0"/>
          <a:lstStyle/>
          <a:p>
            <a:pPr rtl="0"/>
            <a:fld id="{EB69C712-E677-4C52-B387-7616494AE3FE}" type="datetime1">
              <a:rPr lang="da-DK" smtClean="0"/>
              <a:t>22-10-2019</a:t>
            </a:fld>
            <a:endParaRPr lang="da-DK" dirty="0"/>
          </a:p>
        </p:txBody>
      </p:sp>
      <p:sp>
        <p:nvSpPr>
          <p:cNvPr id="6" name="Pladsholder til slidenummer 5"/>
          <p:cNvSpPr>
            <a:spLocks noGrp="1"/>
          </p:cNvSpPr>
          <p:nvPr>
            <p:ph type="sldNum" sz="quarter" idx="12"/>
          </p:nvPr>
        </p:nvSpPr>
        <p:spPr/>
        <p:txBody>
          <a:bodyPr rtlCol="0"/>
          <a:lstStyle/>
          <a:p>
            <a:pPr rtl="0"/>
            <a:fld id="{25BA54BD-C84D-46CE-8B72-31BFB26ABA43}" type="slidenum">
              <a:rPr lang="da-DK"/>
              <a:t>‹nr.›</a:t>
            </a:fld>
            <a:endParaRPr lang="da-DK" dirty="0"/>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
    <p:spTree>
      <p:nvGrpSpPr>
        <p:cNvPr id="1" name=""/>
        <p:cNvGrpSpPr/>
        <p:nvPr/>
      </p:nvGrpSpPr>
      <p:grpSpPr>
        <a:xfrm>
          <a:off x="0" y="0"/>
          <a:ext cx="0" cy="0"/>
          <a:chOff x="0" y="0"/>
          <a:chExt cx="0" cy="0"/>
        </a:xfrm>
      </p:grpSpPr>
      <p:sp>
        <p:nvSpPr>
          <p:cNvPr id="2" name="Titel 1"/>
          <p:cNvSpPr>
            <a:spLocks noGrp="1"/>
          </p:cNvSpPr>
          <p:nvPr>
            <p:ph type="title"/>
          </p:nvPr>
        </p:nvSpPr>
        <p:spPr>
          <a:xfrm>
            <a:off x="1522414" y="274638"/>
            <a:ext cx="9143998" cy="1020762"/>
          </a:xfrm>
        </p:spPr>
        <p:txBody>
          <a:bodyPr rtlCol="0"/>
          <a:lstStyle>
            <a:lvl1pPr rtl="0">
              <a:defRPr/>
            </a:lvl1pPr>
          </a:lstStyle>
          <a:p>
            <a:pPr rtl="0"/>
            <a:r>
              <a:rPr lang="da-DK"/>
              <a:t>Klik for at redigere titeltypografien i masteren</a:t>
            </a:r>
            <a:endParaRPr lang="da-DK" dirty="0"/>
          </a:p>
        </p:txBody>
      </p:sp>
      <p:grpSp>
        <p:nvGrpSpPr>
          <p:cNvPr id="158" name="linje" descr="Linjegrafik"/>
          <p:cNvGrpSpPr/>
          <p:nvPr/>
        </p:nvGrpSpPr>
        <p:grpSpPr bwMode="invGray">
          <a:xfrm>
            <a:off x="1522413" y="1514475"/>
            <a:ext cx="10569575" cy="64008"/>
            <a:chOff x="1522413" y="1514475"/>
            <a:chExt cx="10569575" cy="64008"/>
          </a:xfrm>
        </p:grpSpPr>
        <p:sp>
          <p:nvSpPr>
            <p:cNvPr id="159" name="Kombinationstegning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60" name="Kombinationstegning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61" name="Kombinationstegning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62" name="Kombinationstegning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63" name="Kombinationstegning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64" name="Kombinationstegning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65" name="Kombinationstegning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66" name="Kombinationstegning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67" name="Kombinationstegning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68" name="Kombinationstegning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69" name="Kombinationstegning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70" name="Kombinationstegning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71" name="Kombinationstegning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72" name="Kombinationstegning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73" name="Kombinationstegning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74" name="Kombinationstegning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75" name="Kombinationstegning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76" name="Kombinationstegning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77" name="Kombinationstegning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78" name="Kombinationstegning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79" name="Kombinationstegning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80" name="Kombinationstegning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81" name="Kombinationstegning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82" name="Kombinationstegning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83" name="Kombinationstegning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84" name="Kombinationstegning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85" name="Kombinationstegning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86" name="Kombinationstegning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87" name="Kombinationstegning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88" name="Kombinationstegning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89" name="Kombinationstegning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90" name="Kombinationstegning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91" name="Kombinationstegning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92" name="Kombinationstegning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93" name="Kombinationstegning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94" name="Kombinationstegning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95" name="Kombinationstegning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96" name="Kombinationstegning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97" name="Kombinationstegning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98" name="Kombinationstegning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99" name="Kombinationstegning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00" name="Kombinationstegning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01" name="Kombinationstegning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02" name="Kombinationstegning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03" name="Kombinationstegning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04" name="Kombinationstegning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05" name="Kombinationstegning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06" name="Kombinationstegning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07" name="Kombinationstegning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08" name="Kombinationstegning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09" name="Kombinationstegning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10" name="Kombinationstegning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11" name="Kombinationstegning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12" name="Kombinationstegning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13" name="Kombinationstegning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14" name="Kombinationstegning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15" name="Kombinationstegning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16" name="Kombinationstegning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17" name="Kombinationstegning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18" name="Kombinationstegning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19" name="Kombinationstegning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20" name="Kombinationstegning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21" name="Kombinationstegning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22" name="Kombinationstegning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23" name="Kombinationstegning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24" name="Kombinationstegning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25" name="Kombinationstegning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26" name="Kombinationstegning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27" name="Kombinationstegning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28" name="Kombinationstegning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29" name="Kombinationstegning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30" name="Kombinationstegning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31" name="Kombinationstegning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32" name="Kombinationstegning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grpSp>
      <p:sp>
        <p:nvSpPr>
          <p:cNvPr id="3" name="Pladsholder til indhold 2"/>
          <p:cNvSpPr>
            <a:spLocks noGrp="1"/>
          </p:cNvSpPr>
          <p:nvPr>
            <p:ph sz="half" idx="1"/>
          </p:nvPr>
        </p:nvSpPr>
        <p:spPr>
          <a:xfrm>
            <a:off x="1522413" y="1905000"/>
            <a:ext cx="4419599"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indhold 3"/>
          <p:cNvSpPr>
            <a:spLocks noGrp="1"/>
          </p:cNvSpPr>
          <p:nvPr>
            <p:ph sz="half" idx="2"/>
          </p:nvPr>
        </p:nvSpPr>
        <p:spPr>
          <a:xfrm>
            <a:off x="6246815" y="1905000"/>
            <a:ext cx="4419598"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6" name="Pladsholder til sidefod 5"/>
          <p:cNvSpPr>
            <a:spLocks noGrp="1"/>
          </p:cNvSpPr>
          <p:nvPr>
            <p:ph type="ftr" sz="quarter" idx="11"/>
          </p:nvPr>
        </p:nvSpPr>
        <p:spPr/>
        <p:txBody>
          <a:bodyPr rtlCol="0"/>
          <a:lstStyle/>
          <a:p>
            <a:pPr rtl="0"/>
            <a:endParaRPr lang="da-DK" dirty="0"/>
          </a:p>
        </p:txBody>
      </p:sp>
      <p:sp>
        <p:nvSpPr>
          <p:cNvPr id="5" name="Pladsholder til dato 4"/>
          <p:cNvSpPr>
            <a:spLocks noGrp="1"/>
          </p:cNvSpPr>
          <p:nvPr>
            <p:ph type="dt" sz="half" idx="10"/>
          </p:nvPr>
        </p:nvSpPr>
        <p:spPr/>
        <p:txBody>
          <a:bodyPr rtlCol="0"/>
          <a:lstStyle/>
          <a:p>
            <a:pPr rtl="0"/>
            <a:fld id="{2B40EFCC-5644-4822-8F39-0DEE05D61CA4}" type="datetime1">
              <a:rPr lang="da-DK" smtClean="0"/>
              <a:t>22-10-2019</a:t>
            </a:fld>
            <a:endParaRPr lang="da-DK" dirty="0"/>
          </a:p>
        </p:txBody>
      </p:sp>
      <p:sp>
        <p:nvSpPr>
          <p:cNvPr id="7" name="Pladsholder til slidenummer 6"/>
          <p:cNvSpPr>
            <a:spLocks noGrp="1"/>
          </p:cNvSpPr>
          <p:nvPr>
            <p:ph type="sldNum" sz="quarter" idx="12"/>
          </p:nvPr>
        </p:nvSpPr>
        <p:spPr/>
        <p:txBody>
          <a:bodyPr rtlCol="0"/>
          <a:lstStyle/>
          <a:p>
            <a:pPr rtl="0"/>
            <a:fld id="{25BA54BD-C84D-46CE-8B72-31BFB26ABA43}" type="slidenum">
              <a:rPr lang="da-DK"/>
              <a:t>‹nr.›</a:t>
            </a:fld>
            <a:endParaRPr lang="da-DK" dirty="0"/>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1522414" y="274638"/>
            <a:ext cx="9143998" cy="1020762"/>
          </a:xfrm>
        </p:spPr>
        <p:txBody>
          <a:bodyPr rtlCol="0"/>
          <a:lstStyle>
            <a:lvl1pPr rtl="0">
              <a:defRPr/>
            </a:lvl1pPr>
          </a:lstStyle>
          <a:p>
            <a:pPr rtl="0"/>
            <a:r>
              <a:rPr lang="da-DK"/>
              <a:t>Klik for at redigere titeltypografien i masteren</a:t>
            </a:r>
            <a:endParaRPr lang="da-DK" dirty="0"/>
          </a:p>
        </p:txBody>
      </p:sp>
      <p:grpSp>
        <p:nvGrpSpPr>
          <p:cNvPr id="160" name="linje" descr="Linjegrafik"/>
          <p:cNvGrpSpPr/>
          <p:nvPr/>
        </p:nvGrpSpPr>
        <p:grpSpPr bwMode="invGray">
          <a:xfrm>
            <a:off x="1522413" y="1514475"/>
            <a:ext cx="10569575" cy="64008"/>
            <a:chOff x="1522413" y="1514475"/>
            <a:chExt cx="10569575" cy="64008"/>
          </a:xfrm>
        </p:grpSpPr>
        <p:sp>
          <p:nvSpPr>
            <p:cNvPr id="161" name="Kombinationstegning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62" name="Kombinationstegning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63" name="Kombinationstegning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64" name="Kombinationstegning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65" name="Kombinationstegning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66" name="Kombinationstegning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67" name="Kombinationstegning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68" name="Kombinationstegning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69" name="Kombinationstegning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70" name="Kombinationstegning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71" name="Kombinationstegning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72" name="Kombinationstegning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73" name="Kombinationstegning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74" name="Kombinationstegning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75" name="Kombinationstegning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76" name="Kombinationstegning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77" name="Kombinationstegning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78" name="Kombinationstegning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79" name="Kombinationstegning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80" name="Kombinationstegning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81" name="Kombinationstegning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82" name="Kombinationstegning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83" name="Kombinationstegning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84" name="Kombinationstegning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85" name="Kombinationstegning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86" name="Kombinationstegning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87" name="Kombinationstegning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88" name="Kombinationstegning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89" name="Kombinationstegning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90" name="Kombinationstegning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91" name="Kombinationstegning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92" name="Kombinationstegning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93" name="Kombinationstegning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94" name="Kombinationstegning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95" name="Kombinationstegning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96" name="Kombinationstegning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97" name="Kombinationstegning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98" name="Kombinationstegning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99" name="Kombinationstegning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00" name="Kombinationstegning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01" name="Kombinationstegning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02" name="Kombinationstegning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03" name="Kombinationstegning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04" name="Kombinationstegning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05" name="Kombinationstegning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06" name="Kombinationstegning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07" name="Kombinationstegning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08" name="Kombinationstegning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09" name="Kombinationstegning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10" name="Kombinationstegning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11" name="Kombinationstegning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12" name="Kombinationstegning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13" name="Kombinationstegning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14" name="Kombinationstegning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15" name="Kombinationstegning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16" name="Kombinationstegning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17" name="Kombinationstegning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18" name="Kombinationstegning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19" name="Kombinationstegning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20" name="Kombinationstegning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21" name="Kombinationstegning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22" name="Kombinationstegning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23" name="Kombinationstegning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24" name="Kombinationstegning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25" name="Kombinationstegning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26" name="Kombinationstegning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27" name="Kombinationstegning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28" name="Kombinationstegning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29" name="Kombinationstegning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30" name="Kombinationstegning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31" name="Kombinationstegning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32" name="Kombinationstegning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33" name="Kombinationstegning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34" name="Kombinationstegning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grpSp>
      <p:sp>
        <p:nvSpPr>
          <p:cNvPr id="3" name="Pladsholder til tekst 2"/>
          <p:cNvSpPr>
            <a:spLocks noGrp="1"/>
          </p:cNvSpPr>
          <p:nvPr>
            <p:ph type="body" idx="1"/>
          </p:nvPr>
        </p:nvSpPr>
        <p:spPr>
          <a:xfrm>
            <a:off x="1522413"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p:cNvSpPr>
            <a:spLocks noGrp="1"/>
          </p:cNvSpPr>
          <p:nvPr>
            <p:ph sz="half" idx="2"/>
          </p:nvPr>
        </p:nvSpPr>
        <p:spPr>
          <a:xfrm>
            <a:off x="1522413" y="2819399"/>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5" name="Pladsholder til tekst 4"/>
          <p:cNvSpPr>
            <a:spLocks noGrp="1"/>
          </p:cNvSpPr>
          <p:nvPr>
            <p:ph type="body" sz="quarter" idx="3"/>
          </p:nvPr>
        </p:nvSpPr>
        <p:spPr>
          <a:xfrm>
            <a:off x="6249860"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8" name="Pladsholder til sidefod 7"/>
          <p:cNvSpPr>
            <a:spLocks noGrp="1"/>
          </p:cNvSpPr>
          <p:nvPr>
            <p:ph type="ftr" sz="quarter" idx="11"/>
          </p:nvPr>
        </p:nvSpPr>
        <p:spPr/>
        <p:txBody>
          <a:bodyPr rtlCol="0"/>
          <a:lstStyle/>
          <a:p>
            <a:pPr rtl="0"/>
            <a:endParaRPr lang="da-DK" dirty="0"/>
          </a:p>
        </p:txBody>
      </p:sp>
      <p:sp>
        <p:nvSpPr>
          <p:cNvPr id="7" name="Pladsholder til dato 6"/>
          <p:cNvSpPr>
            <a:spLocks noGrp="1"/>
          </p:cNvSpPr>
          <p:nvPr>
            <p:ph type="dt" sz="half" idx="10"/>
          </p:nvPr>
        </p:nvSpPr>
        <p:spPr/>
        <p:txBody>
          <a:bodyPr rtlCol="0"/>
          <a:lstStyle/>
          <a:p>
            <a:pPr rtl="0"/>
            <a:fld id="{8422C3D4-773E-4853-A4C4-2BBF96061B1B}" type="datetime1">
              <a:rPr lang="da-DK" smtClean="0"/>
              <a:t>22-10-2019</a:t>
            </a:fld>
            <a:endParaRPr lang="da-DK" dirty="0"/>
          </a:p>
        </p:txBody>
      </p:sp>
      <p:sp>
        <p:nvSpPr>
          <p:cNvPr id="9" name="Pladsholder til slidenummer 8"/>
          <p:cNvSpPr>
            <a:spLocks noGrp="1"/>
          </p:cNvSpPr>
          <p:nvPr>
            <p:ph type="sldNum" sz="quarter" idx="12"/>
          </p:nvPr>
        </p:nvSpPr>
        <p:spPr/>
        <p:txBody>
          <a:bodyPr rtlCol="0"/>
          <a:lstStyle/>
          <a:p>
            <a:pPr rtl="0"/>
            <a:fld id="{25BA54BD-C84D-46CE-8B72-31BFB26ABA43}" type="slidenum">
              <a:rPr lang="da-DK"/>
              <a:t>‹nr.›</a:t>
            </a:fld>
            <a:endParaRPr lang="da-DK" dirty="0"/>
          </a:p>
        </p:txBody>
      </p:sp>
      <p:sp>
        <p:nvSpPr>
          <p:cNvPr id="85" name="Pladsholder til indhold 3"/>
          <p:cNvSpPr>
            <a:spLocks noGrp="1"/>
          </p:cNvSpPr>
          <p:nvPr>
            <p:ph sz="half" idx="13"/>
          </p:nvPr>
        </p:nvSpPr>
        <p:spPr>
          <a:xfrm>
            <a:off x="6246812" y="2819400"/>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lvl1pPr rtl="0">
              <a:defRPr/>
            </a:lvl1pPr>
          </a:lstStyle>
          <a:p>
            <a:pPr rtl="0"/>
            <a:r>
              <a:rPr lang="da-DK"/>
              <a:t>Klik for at redigere titeltypografien i masteren</a:t>
            </a:r>
            <a:endParaRPr lang="da-DK" dirty="0"/>
          </a:p>
        </p:txBody>
      </p:sp>
      <p:grpSp>
        <p:nvGrpSpPr>
          <p:cNvPr id="156" name="linje" descr="Linjegrafik"/>
          <p:cNvGrpSpPr/>
          <p:nvPr/>
        </p:nvGrpSpPr>
        <p:grpSpPr bwMode="invGray">
          <a:xfrm>
            <a:off x="1522413" y="1514475"/>
            <a:ext cx="10569575" cy="64008"/>
            <a:chOff x="1522413" y="1514475"/>
            <a:chExt cx="10569575" cy="64008"/>
          </a:xfrm>
        </p:grpSpPr>
        <p:sp>
          <p:nvSpPr>
            <p:cNvPr id="157" name="Kombinationstegning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58" name="Kombinationstegning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59" name="Kombinationstegning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60" name="Kombinationstegning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61" name="Kombinationstegning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62" name="Kombinationstegning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63" name="Kombinationstegning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64" name="Kombinationstegning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65" name="Kombinationstegning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66" name="Kombinationstegning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67" name="Kombinationstegning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68" name="Kombinationstegning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69" name="Kombinationstegning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70" name="Kombinationstegning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71" name="Kombinationstegning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72" name="Kombinationstegning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73" name="Kombinationstegning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74" name="Kombinationstegning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75" name="Kombinationstegning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76" name="Kombinationstegning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77" name="Kombinationstegning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78" name="Kombinationstegning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79" name="Kombinationstegning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80" name="Kombinationstegning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81" name="Kombinationstegning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82" name="Kombinationstegning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83" name="Kombinationstegning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84" name="Kombinationstegning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85" name="Kombinationstegning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86" name="Kombinationstegning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87" name="Kombinationstegning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88" name="Kombinationstegning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89" name="Kombinationstegning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90" name="Kombinationstegning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91" name="Kombinationstegning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92" name="Kombinationstegning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93" name="Kombinationstegning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94" name="Kombinationstegning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95" name="Kombinationstegning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96" name="Kombinationstegning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97" name="Kombinationstegning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98" name="Kombinationstegning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199" name="Kombinationstegning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00" name="Kombinationstegning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01" name="Kombinationstegning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02" name="Kombinationstegning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03" name="Kombinationstegning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04" name="Kombinationstegning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05" name="Kombinationstegning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06" name="Kombinationstegning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07" name="Kombinationstegning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08" name="Kombinationstegning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09" name="Kombinationstegning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10" name="Kombinationstegning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11" name="Kombinationstegning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12" name="Kombinationstegning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13" name="Kombinationstegning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14" name="Kombinationstegning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15" name="Kombinationstegning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16" name="Kombinationstegning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17" name="Kombinationstegning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18" name="Kombinationstegning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19" name="Kombinationstegning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20" name="Kombinationstegning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21" name="Kombinationstegning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22" name="Kombinationstegning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23" name="Kombinationstegning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24" name="Kombinationstegning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25" name="Kombinationstegning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26" name="Kombinationstegning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27" name="Kombinationstegning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28" name="Kombinationstegning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29" name="Kombinationstegning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230" name="Kombinationstegning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grpSp>
      <p:sp>
        <p:nvSpPr>
          <p:cNvPr id="4" name="Pladsholder til sidefod 3"/>
          <p:cNvSpPr>
            <a:spLocks noGrp="1"/>
          </p:cNvSpPr>
          <p:nvPr>
            <p:ph type="ftr" sz="quarter" idx="11"/>
          </p:nvPr>
        </p:nvSpPr>
        <p:spPr/>
        <p:txBody>
          <a:bodyPr rtlCol="0"/>
          <a:lstStyle/>
          <a:p>
            <a:pPr rtl="0"/>
            <a:endParaRPr lang="da-DK" dirty="0"/>
          </a:p>
        </p:txBody>
      </p:sp>
      <p:sp>
        <p:nvSpPr>
          <p:cNvPr id="3" name="Pladsholder til dato 2"/>
          <p:cNvSpPr>
            <a:spLocks noGrp="1"/>
          </p:cNvSpPr>
          <p:nvPr>
            <p:ph type="dt" sz="half" idx="10"/>
          </p:nvPr>
        </p:nvSpPr>
        <p:spPr/>
        <p:txBody>
          <a:bodyPr rtlCol="0"/>
          <a:lstStyle/>
          <a:p>
            <a:pPr rtl="0"/>
            <a:fld id="{C5599742-ED83-43A0-BDE9-36A9334DB1BF}" type="datetime1">
              <a:rPr lang="da-DK" smtClean="0"/>
              <a:t>22-10-2019</a:t>
            </a:fld>
            <a:endParaRPr lang="da-DK" dirty="0"/>
          </a:p>
        </p:txBody>
      </p:sp>
      <p:sp>
        <p:nvSpPr>
          <p:cNvPr id="5" name="Pladsholder til slidenummer 4"/>
          <p:cNvSpPr>
            <a:spLocks noGrp="1"/>
          </p:cNvSpPr>
          <p:nvPr>
            <p:ph type="sldNum" sz="quarter" idx="12"/>
          </p:nvPr>
        </p:nvSpPr>
        <p:spPr/>
        <p:txBody>
          <a:bodyPr rtlCol="0"/>
          <a:lstStyle/>
          <a:p>
            <a:pPr rtl="0"/>
            <a:fld id="{25BA54BD-C84D-46CE-8B72-31BFB26ABA43}" type="slidenum">
              <a:rPr lang="da-DK"/>
              <a:t>‹nr.›</a:t>
            </a:fld>
            <a:endParaRPr lang="da-DK" dirty="0"/>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dsholder til sidefod 2"/>
          <p:cNvSpPr>
            <a:spLocks noGrp="1"/>
          </p:cNvSpPr>
          <p:nvPr>
            <p:ph type="ftr" sz="quarter" idx="11"/>
          </p:nvPr>
        </p:nvSpPr>
        <p:spPr/>
        <p:txBody>
          <a:bodyPr rtlCol="0"/>
          <a:lstStyle/>
          <a:p>
            <a:pPr rtl="0"/>
            <a:endParaRPr lang="da-DK" dirty="0"/>
          </a:p>
        </p:txBody>
      </p:sp>
      <p:sp>
        <p:nvSpPr>
          <p:cNvPr id="2" name="Pladsholder til dato 1"/>
          <p:cNvSpPr>
            <a:spLocks noGrp="1"/>
          </p:cNvSpPr>
          <p:nvPr>
            <p:ph type="dt" sz="half" idx="10"/>
          </p:nvPr>
        </p:nvSpPr>
        <p:spPr/>
        <p:txBody>
          <a:bodyPr rtlCol="0"/>
          <a:lstStyle/>
          <a:p>
            <a:pPr rtl="0"/>
            <a:fld id="{9CCDF4AA-14BB-4703-AF7C-B757E9E729E6}" type="datetime1">
              <a:rPr lang="da-DK" smtClean="0"/>
              <a:t>22-10-2019</a:t>
            </a:fld>
            <a:endParaRPr lang="da-DK" dirty="0"/>
          </a:p>
        </p:txBody>
      </p:sp>
      <p:sp>
        <p:nvSpPr>
          <p:cNvPr id="4" name="Pladsholder til slidenummer 3"/>
          <p:cNvSpPr>
            <a:spLocks noGrp="1"/>
          </p:cNvSpPr>
          <p:nvPr>
            <p:ph type="sldNum" sz="quarter" idx="12"/>
          </p:nvPr>
        </p:nvSpPr>
        <p:spPr/>
        <p:txBody>
          <a:bodyPr rtlCol="0"/>
          <a:lstStyle/>
          <a:p>
            <a:pPr rtl="0"/>
            <a:fld id="{25BA54BD-C84D-46CE-8B72-31BFB26ABA43}" type="slidenum">
              <a:rPr lang="da-DK"/>
              <a:t>‹nr.›</a:t>
            </a:fld>
            <a:endParaRPr lang="da-DK" dirty="0"/>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522414" y="274638"/>
            <a:ext cx="9143998" cy="1020762"/>
          </a:xfrm>
        </p:spPr>
        <p:txBody>
          <a:bodyPr rtlCol="0" anchor="b">
            <a:noAutofit/>
          </a:bodyPr>
          <a:lstStyle>
            <a:lvl1pPr algn="l" rtl="0">
              <a:defRPr sz="3200" b="0"/>
            </a:lvl1pPr>
          </a:lstStyle>
          <a:p>
            <a:pPr rtl="0"/>
            <a:r>
              <a:rPr lang="da-DK"/>
              <a:t>Klik for at redigere titeltypografien i masteren</a:t>
            </a:r>
            <a:endParaRPr lang="da-DK" dirty="0"/>
          </a:p>
        </p:txBody>
      </p:sp>
      <p:sp>
        <p:nvSpPr>
          <p:cNvPr id="4" name="Pladsholder til tekst 3"/>
          <p:cNvSpPr>
            <a:spLocks noGrp="1"/>
          </p:cNvSpPr>
          <p:nvPr>
            <p:ph type="body" sz="half" idx="2"/>
          </p:nvPr>
        </p:nvSpPr>
        <p:spPr>
          <a:xfrm>
            <a:off x="1522413" y="3429000"/>
            <a:ext cx="2743200" cy="2743200"/>
          </a:xfrm>
        </p:spPr>
        <p:txBody>
          <a:bodyPr rtlCol="0"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
        <p:nvSpPr>
          <p:cNvPr id="3" name="Pladsholder til indhold 2"/>
          <p:cNvSpPr>
            <a:spLocks noGrp="1"/>
          </p:cNvSpPr>
          <p:nvPr>
            <p:ph idx="1"/>
          </p:nvPr>
        </p:nvSpPr>
        <p:spPr>
          <a:xfrm>
            <a:off x="4710022" y="1905000"/>
            <a:ext cx="5669280" cy="4038600"/>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grpSp>
        <p:nvGrpSpPr>
          <p:cNvPr id="615" name="ramme" descr="Feltgrafik"/>
          <p:cNvGrpSpPr/>
          <p:nvPr/>
        </p:nvGrpSpPr>
        <p:grpSpPr bwMode="invGray">
          <a:xfrm>
            <a:off x="4417839" y="1630821"/>
            <a:ext cx="6291028" cy="4575885"/>
            <a:chOff x="4417839" y="1630821"/>
            <a:chExt cx="6291028" cy="4575885"/>
          </a:xfrm>
        </p:grpSpPr>
        <p:grpSp>
          <p:nvGrpSpPr>
            <p:cNvPr id="616" name="Gruppe 615"/>
            <p:cNvGrpSpPr/>
            <p:nvPr/>
          </p:nvGrpSpPr>
          <p:grpSpPr bwMode="invGray">
            <a:xfrm>
              <a:off x="5414491" y="1630821"/>
              <a:ext cx="5294376" cy="4114800"/>
              <a:chOff x="3310555" y="716546"/>
              <a:chExt cx="5294376" cy="4114800"/>
            </a:xfrm>
          </p:grpSpPr>
          <p:grpSp>
            <p:nvGrpSpPr>
              <p:cNvPr id="768" name="Gruppe 767"/>
              <p:cNvGrpSpPr/>
              <p:nvPr/>
            </p:nvGrpSpPr>
            <p:grpSpPr bwMode="invGray">
              <a:xfrm flipH="1">
                <a:off x="3310555" y="737968"/>
                <a:ext cx="5294376" cy="54864"/>
                <a:chOff x="1522413" y="1514475"/>
                <a:chExt cx="10569575" cy="64008"/>
              </a:xfrm>
              <a:solidFill>
                <a:schemeClr val="accent1"/>
              </a:solidFill>
            </p:grpSpPr>
            <p:sp>
              <p:nvSpPr>
                <p:cNvPr id="844" name="Kombinationstegning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45" name="Kombinationstegning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46" name="Kombinationstegning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47" name="Kombinationstegning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48" name="Kombinationstegning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49" name="Kombinationstegning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50" name="Kombinationstegning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51" name="Kombinationstegning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52" name="Kombinationstegning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53" name="Kombinationstegning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54" name="Kombinationstegning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55" name="Kombinationstegning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56" name="Kombinationstegning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57" name="Kombinationstegning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58" name="Kombinationstegning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59" name="Kombinationstegning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60" name="Kombinationstegning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61" name="Kombinationstegning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62" name="Kombinationstegning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63" name="Kombinationstegning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64" name="Kombinationstegning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65" name="Kombinationstegning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66" name="Kombinationstegning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67" name="Kombinationstegning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68" name="Kombinationstegning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69" name="Kombinationstegning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70" name="Kombinationstegning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71" name="Kombinationstegning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72" name="Kombinationstegning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73" name="Kombinationstegning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74" name="Kombinationstegning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75" name="Kombinationstegning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76" name="Kombinationstegning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77" name="Kombinationstegning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78" name="Kombinationstegning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79" name="Kombinationstegning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80" name="Kombinationstegning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81" name="Kombinationstegning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82" name="Kombinationstegning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83" name="Kombinationstegning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84" name="Kombinationstegning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85" name="Kombinationstegning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86" name="Kombinationstegning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87" name="Kombinationstegning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88" name="Kombinationstegning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89" name="Kombinationstegning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90" name="Kombinationstegning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91" name="Kombinationstegning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92" name="Kombinationstegning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93" name="Kombinationstegning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94" name="Kombinationstegning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95" name="Kombinationstegning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96" name="Kombinationstegning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97" name="Kombinationstegning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98" name="Kombinationstegning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99" name="Kombinationstegning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00" name="Kombinationstegning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01" name="Kombinationstegning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02" name="Kombinationstegning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03" name="Kombinationstegning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04" name="Kombinationstegning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05" name="Kombinationstegning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06" name="Kombinationstegning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07" name="Kombinationstegning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08" name="Kombinationstegning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09" name="Kombinationstegning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10" name="Kombinationstegning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11" name="Kombinationstegning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12" name="Kombinationstegning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13" name="Kombinationstegning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14" name="Kombinationstegning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15" name="Kombinationstegning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16" name="Kombinationstegning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17" name="Kombinationstegning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grpSp>
          <p:grpSp>
            <p:nvGrpSpPr>
              <p:cNvPr id="769" name="Gruppe 768"/>
              <p:cNvGrpSpPr/>
              <p:nvPr/>
            </p:nvGrpSpPr>
            <p:grpSpPr bwMode="invGray">
              <a:xfrm rot="16200000" flipH="1">
                <a:off x="6492229" y="2755658"/>
                <a:ext cx="4114800" cy="36576"/>
                <a:chOff x="1522413" y="1514475"/>
                <a:chExt cx="10569575" cy="64008"/>
              </a:xfrm>
              <a:solidFill>
                <a:schemeClr val="accent1"/>
              </a:solidFill>
            </p:grpSpPr>
            <p:sp>
              <p:nvSpPr>
                <p:cNvPr id="770" name="Kombinationstegning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71" name="Kombinationstegning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72" name="Kombinationstegning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73" name="Kombinationstegning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74" name="Kombinationstegning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75" name="Kombinationstegning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76" name="Kombinationstegning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77" name="Kombinationstegning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78" name="Kombinationstegning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79" name="Kombinationstegning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80" name="Kombinationstegning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81" name="Kombinationstegning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82" name="Kombinationstegning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83" name="Kombinationstegning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84" name="Kombinationstegning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85" name="Kombinationstegning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86" name="Kombinationstegning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87" name="Kombinationstegning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88" name="Kombinationstegning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89" name="Kombinationstegning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90" name="Kombinationstegning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91" name="Kombinationstegning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92" name="Kombinationstegning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93" name="Kombinationstegning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94" name="Kombinationstegning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95" name="Kombinationstegning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96" name="Kombinationstegning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97" name="Kombinationstegning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98" name="Kombinationstegning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99" name="Kombinationstegning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00" name="Kombinationstegning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01" name="Kombinationstegning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02" name="Kombinationstegning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03" name="Kombinationstegning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04" name="Kombinationstegning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05" name="Kombinationstegning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06" name="Kombinationstegning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07" name="Kombinationstegning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08" name="Kombinationstegning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09" name="Kombinationstegning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10" name="Kombinationstegning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11" name="Kombinationstegning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12" name="Kombinationstegning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13" name="Kombinationstegning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14" name="Kombinationstegning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15" name="Kombinationstegning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16" name="Kombinationstegning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17" name="Kombinationstegning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18" name="Kombinationstegning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19" name="Kombinationstegning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20" name="Kombinationstegning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21" name="Kombinationstegning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22" name="Kombinationstegning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23" name="Kombinationstegning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24" name="Kombinationstegning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25" name="Kombinationstegning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26" name="Kombinationstegning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27" name="Kombinationstegning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28" name="Kombinationstegning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29" name="Kombinationstegning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30" name="Kombinationstegning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31" name="Kombinationstegning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32" name="Kombinationstegning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33" name="Kombinationstegning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34" name="Kombinationstegning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35" name="Kombinationstegning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36" name="Kombinationstegning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37" name="Kombinationstegning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38" name="Kombinationstegning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39" name="Kombinationstegning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40" name="Kombinationstegning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41" name="Kombinationstegning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42" name="Kombinationstegning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43" name="Kombinationstegning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grpSp>
        </p:grpSp>
        <p:grpSp>
          <p:nvGrpSpPr>
            <p:cNvPr id="617" name="Gruppe 616"/>
            <p:cNvGrpSpPr/>
            <p:nvPr/>
          </p:nvGrpSpPr>
          <p:grpSpPr bwMode="invGray">
            <a:xfrm rot="10800000">
              <a:off x="4417839" y="2091906"/>
              <a:ext cx="5294376" cy="4114800"/>
              <a:chOff x="3310555" y="716546"/>
              <a:chExt cx="5294376" cy="4114800"/>
            </a:xfrm>
          </p:grpSpPr>
          <p:grpSp>
            <p:nvGrpSpPr>
              <p:cNvPr id="618" name="Gruppe 617"/>
              <p:cNvGrpSpPr/>
              <p:nvPr/>
            </p:nvGrpSpPr>
            <p:grpSpPr bwMode="invGray">
              <a:xfrm flipH="1">
                <a:off x="3310555" y="737968"/>
                <a:ext cx="5294376" cy="54864"/>
                <a:chOff x="1522413" y="1514475"/>
                <a:chExt cx="10569575" cy="64008"/>
              </a:xfrm>
              <a:solidFill>
                <a:schemeClr val="accent1"/>
              </a:solidFill>
            </p:grpSpPr>
            <p:sp>
              <p:nvSpPr>
                <p:cNvPr id="694" name="Kombinationstegning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95" name="Kombinationstegning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96" name="Kombinationstegning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97" name="Kombinationstegning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98" name="Kombinationstegning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99" name="Kombinationstegning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00" name="Kombinationstegning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01" name="Kombinationstegning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02" name="Kombinationstegning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03" name="Kombinationstegning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04" name="Kombinationstegning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05" name="Kombinationstegning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06" name="Kombinationstegning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07" name="Kombinationstegning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08" name="Kombinationstegning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09" name="Kombinationstegning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10" name="Kombinationstegning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11" name="Kombinationstegning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12" name="Kombinationstegning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13" name="Kombinationstegning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14" name="Kombinationstegning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15" name="Kombinationstegning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16" name="Kombinationstegning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17" name="Kombinationstegning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18" name="Kombinationstegning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19" name="Kombinationstegning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20" name="Kombinationstegning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21" name="Kombinationstegning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22" name="Kombinationstegning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23" name="Kombinationstegning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24" name="Kombinationstegning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25" name="Kombinationstegning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26" name="Kombinationstegning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27" name="Kombinationstegning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28" name="Kombinationstegning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29" name="Kombinationstegning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30" name="Kombinationstegning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31" name="Kombinationstegning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32" name="Kombinationstegning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33" name="Kombinationstegning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34" name="Kombinationstegning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35" name="Kombinationstegning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36" name="Kombinationstegning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37" name="Kombinationstegning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38" name="Kombinationstegning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39" name="Kombinationstegning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40" name="Kombinationstegning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41" name="Kombinationstegning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42" name="Kombinationstegning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43" name="Kombinationstegning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44" name="Kombinationstegning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45" name="Kombinationstegning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46" name="Kombinationstegning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47" name="Kombinationstegning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48" name="Kombinationstegning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49" name="Kombinationstegning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50" name="Kombinationstegning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51" name="Kombinationstegning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52" name="Kombinationstegning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53" name="Kombinationstegning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54" name="Kombinationstegning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55" name="Kombinationstegning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56" name="Kombinationstegning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57" name="Kombinationstegning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58" name="Kombinationstegning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59" name="Kombinationstegning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60" name="Kombinationstegning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61" name="Kombinationstegning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62" name="Kombinationstegning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63" name="Kombinationstegning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64" name="Kombinationstegning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65" name="Kombinationstegning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66" name="Kombinationstegning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67" name="Kombinationstegning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grpSp>
          <p:grpSp>
            <p:nvGrpSpPr>
              <p:cNvPr id="619" name="Gruppe 618"/>
              <p:cNvGrpSpPr/>
              <p:nvPr/>
            </p:nvGrpSpPr>
            <p:grpSpPr bwMode="invGray">
              <a:xfrm rot="16200000" flipH="1">
                <a:off x="6492229" y="2755658"/>
                <a:ext cx="4114800" cy="36576"/>
                <a:chOff x="1522413" y="1514475"/>
                <a:chExt cx="10569575" cy="64008"/>
              </a:xfrm>
              <a:solidFill>
                <a:schemeClr val="accent1"/>
              </a:solidFill>
            </p:grpSpPr>
            <p:sp>
              <p:nvSpPr>
                <p:cNvPr id="620" name="Kombinationstegning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21" name="Kombinationstegning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22" name="Kombinationstegning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23" name="Kombinationstegning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24" name="Kombinationstegning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25" name="Kombinationstegning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26" name="Kombinationstegning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27" name="Kombinationstegning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28" name="Kombinationstegning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29" name="Kombinationstegning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30" name="Kombinationstegning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31" name="Kombinationstegning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32" name="Kombinationstegning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33" name="Kombinationstegning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34" name="Kombinationstegning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35" name="Kombinationstegning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36" name="Kombinationstegning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37" name="Kombinationstegning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38" name="Kombinationstegning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39" name="Kombinationstegning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40" name="Kombinationstegning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41" name="Kombinationstegning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42" name="Kombinationstegning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43" name="Kombinationstegning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44" name="Kombinationstegning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45" name="Kombinationstegning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46" name="Kombinationstegning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47" name="Kombinationstegning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48" name="Kombinationstegning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49" name="Kombinationstegning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50" name="Kombinationstegning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51" name="Kombinationstegning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52" name="Kombinationstegning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53" name="Kombinationstegning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54" name="Kombinationstegning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55" name="Kombinationstegning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56" name="Kombinationstegning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57" name="Kombinationstegning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58" name="Kombinationstegning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59" name="Kombinationstegning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60" name="Kombinationstegning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61" name="Kombinationstegning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62" name="Kombinationstegning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63" name="Kombinationstegning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64" name="Kombinationstegning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65" name="Kombinationstegning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66" name="Kombinationstegning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67" name="Kombinationstegning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68" name="Kombinationstegning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69" name="Kombinationstegning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70" name="Kombinationstegning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71" name="Kombinationstegning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72" name="Kombinationstegning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73" name="Kombinationstegning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74" name="Kombinationstegning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75" name="Kombinationstegning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76" name="Kombinationstegning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77" name="Kombinationstegning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78" name="Kombinationstegning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79" name="Kombinationstegning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80" name="Kombinationstegning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81" name="Kombinationstegning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82" name="Kombinationstegning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83" name="Kombinationstegning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84" name="Kombinationstegning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85" name="Kombinationstegning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86" name="Kombinationstegning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87" name="Kombinationstegning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88" name="Kombinationstegning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89" name="Kombinationstegning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90" name="Kombinationstegning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91" name="Kombinationstegning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92" name="Kombinationstegning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93" name="Kombinationstegning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grpSp>
        </p:grpSp>
      </p:grpSp>
      <p:sp>
        <p:nvSpPr>
          <p:cNvPr id="6" name="Pladsholder til sidefod 5"/>
          <p:cNvSpPr>
            <a:spLocks noGrp="1"/>
          </p:cNvSpPr>
          <p:nvPr>
            <p:ph type="ftr" sz="quarter" idx="11"/>
          </p:nvPr>
        </p:nvSpPr>
        <p:spPr/>
        <p:txBody>
          <a:bodyPr rtlCol="0"/>
          <a:lstStyle/>
          <a:p>
            <a:pPr rtl="0"/>
            <a:endParaRPr lang="da-DK" dirty="0"/>
          </a:p>
        </p:txBody>
      </p:sp>
      <p:sp>
        <p:nvSpPr>
          <p:cNvPr id="5" name="Pladsholder til dato 4"/>
          <p:cNvSpPr>
            <a:spLocks noGrp="1"/>
          </p:cNvSpPr>
          <p:nvPr>
            <p:ph type="dt" sz="half" idx="10"/>
          </p:nvPr>
        </p:nvSpPr>
        <p:spPr/>
        <p:txBody>
          <a:bodyPr rtlCol="0"/>
          <a:lstStyle/>
          <a:p>
            <a:pPr rtl="0"/>
            <a:fld id="{89F99C4C-5802-4191-B4A1-8F18CD4BDB2B}" type="datetime1">
              <a:rPr lang="da-DK" smtClean="0"/>
              <a:t>22-10-2019</a:t>
            </a:fld>
            <a:endParaRPr lang="da-DK" dirty="0"/>
          </a:p>
        </p:txBody>
      </p:sp>
      <p:sp>
        <p:nvSpPr>
          <p:cNvPr id="7" name="Pladsholder til slidenummer 6"/>
          <p:cNvSpPr>
            <a:spLocks noGrp="1"/>
          </p:cNvSpPr>
          <p:nvPr>
            <p:ph type="sldNum" sz="quarter" idx="12"/>
          </p:nvPr>
        </p:nvSpPr>
        <p:spPr/>
        <p:txBody>
          <a:bodyPr rtlCol="0"/>
          <a:lstStyle/>
          <a:p>
            <a:pPr rtl="0"/>
            <a:fld id="{25BA54BD-C84D-46CE-8B72-31BFB26ABA43}" type="slidenum">
              <a:rPr lang="da-DK"/>
              <a:t>‹nr.›</a:t>
            </a:fld>
            <a:endParaRPr lang="da-DK" dirty="0"/>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522414" y="274638"/>
            <a:ext cx="9143998" cy="1020762"/>
          </a:xfrm>
        </p:spPr>
        <p:txBody>
          <a:bodyPr rtlCol="0" anchor="b">
            <a:noAutofit/>
          </a:bodyPr>
          <a:lstStyle>
            <a:lvl1pPr algn="l" rtl="0">
              <a:defRPr sz="3200" b="0"/>
            </a:lvl1pPr>
          </a:lstStyle>
          <a:p>
            <a:pPr rtl="0"/>
            <a:r>
              <a:rPr lang="da-DK"/>
              <a:t>Klik for at redigere titeltypografien i masteren</a:t>
            </a:r>
            <a:endParaRPr lang="da-DK" dirty="0"/>
          </a:p>
        </p:txBody>
      </p:sp>
      <p:sp>
        <p:nvSpPr>
          <p:cNvPr id="3" name="Pladsholder til billede 2" descr="En tom pladsholder til at tilføje et billede. Klik på pladsholderen, og vælg det billede, du vil tilføje."/>
          <p:cNvSpPr>
            <a:spLocks noGrp="1"/>
          </p:cNvSpPr>
          <p:nvPr>
            <p:ph type="pic" idx="1"/>
          </p:nvPr>
        </p:nvSpPr>
        <p:spPr>
          <a:xfrm>
            <a:off x="1745838" y="1884311"/>
            <a:ext cx="5669280" cy="4041648"/>
          </a:xfrm>
          <a:solidFill>
            <a:schemeClr val="bg1"/>
          </a:solidFill>
        </p:spPr>
        <p:txBody>
          <a:bodyPr tIns="91440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da-DK"/>
              <a:t>Klik på ikonet for at tilføje et billede</a:t>
            </a:r>
            <a:endParaRPr lang="da-DK" dirty="0"/>
          </a:p>
        </p:txBody>
      </p:sp>
      <p:grpSp>
        <p:nvGrpSpPr>
          <p:cNvPr id="614" name="ramme" descr="Feltgrafik"/>
          <p:cNvGrpSpPr/>
          <p:nvPr/>
        </p:nvGrpSpPr>
        <p:grpSpPr bwMode="invGray">
          <a:xfrm flipH="1">
            <a:off x="1447500" y="1630821"/>
            <a:ext cx="6291028" cy="4575885"/>
            <a:chOff x="4417839" y="1630821"/>
            <a:chExt cx="6291028" cy="4575885"/>
          </a:xfrm>
        </p:grpSpPr>
        <p:grpSp>
          <p:nvGrpSpPr>
            <p:cNvPr id="615" name="Gruppe 614"/>
            <p:cNvGrpSpPr/>
            <p:nvPr/>
          </p:nvGrpSpPr>
          <p:grpSpPr bwMode="invGray">
            <a:xfrm>
              <a:off x="5414491" y="1630821"/>
              <a:ext cx="5294376" cy="4114800"/>
              <a:chOff x="3310555" y="716546"/>
              <a:chExt cx="5294376" cy="4114800"/>
            </a:xfrm>
          </p:grpSpPr>
          <p:grpSp>
            <p:nvGrpSpPr>
              <p:cNvPr id="767" name="Gruppe 766"/>
              <p:cNvGrpSpPr/>
              <p:nvPr/>
            </p:nvGrpSpPr>
            <p:grpSpPr bwMode="invGray">
              <a:xfrm flipH="1">
                <a:off x="3310555" y="737968"/>
                <a:ext cx="5294376" cy="54864"/>
                <a:chOff x="1522413" y="1514475"/>
                <a:chExt cx="10569575" cy="64008"/>
              </a:xfrm>
              <a:solidFill>
                <a:schemeClr val="accent1"/>
              </a:solidFill>
            </p:grpSpPr>
            <p:sp>
              <p:nvSpPr>
                <p:cNvPr id="843" name="Kombinationstegning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44" name="Kombinationstegning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45" name="Kombinationstegning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46" name="Kombinationstegning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47" name="Kombinationstegning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48" name="Kombinationstegning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49" name="Kombinationstegning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50" name="Kombinationstegning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51" name="Kombinationstegning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52" name="Kombinationstegning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53" name="Kombinationstegning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54" name="Kombinationstegning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55" name="Kombinationstegning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56" name="Kombinationstegning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57" name="Kombinationstegning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58" name="Kombinationstegning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59" name="Kombinationstegning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60" name="Kombinationstegning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61" name="Kombinationstegning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62" name="Kombinationstegning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63" name="Kombinationstegning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64" name="Kombinationstegning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65" name="Kombinationstegning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66" name="Kombinationstegning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67" name="Kombinationstegning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68" name="Kombinationstegning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69" name="Kombinationstegning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70" name="Kombinationstegning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71" name="Kombinationstegning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72" name="Kombinationstegning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73" name="Kombinationstegning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74" name="Kombinationstegning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75" name="Kombinationstegning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76" name="Kombinationstegning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77" name="Kombinationstegning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78" name="Kombinationstegning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79" name="Kombinationstegning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80" name="Kombinationstegning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81" name="Kombinationstegning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82" name="Kombinationstegning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83" name="Kombinationstegning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84" name="Kombinationstegning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85" name="Kombinationstegning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86" name="Kombinationstegning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87" name="Kombinationstegning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88" name="Kombinationstegning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89" name="Kombinationstegning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90" name="Kombinationstegning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91" name="Kombinationstegning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92" name="Kombinationstegning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93" name="Kombinationstegning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94" name="Kombinationstegning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95" name="Kombinationstegning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96" name="Kombinationstegning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97" name="Kombinationstegning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98" name="Kombinationstegning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99" name="Kombinationstegning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00" name="Kombinationstegning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01" name="Kombinationstegning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02" name="Kombinationstegning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03" name="Kombinationstegning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04" name="Kombinationstegning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05" name="Kombinationstegning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06" name="Kombinationstegning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07" name="Kombinationstegning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08" name="Kombinationstegning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09" name="Kombinationstegning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10" name="Kombinationstegning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11" name="Kombinationstegning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12" name="Kombinationstegning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13" name="Kombinationstegning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14" name="Kombinationstegning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15" name="Kombinationstegning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916" name="Kombinationstegning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grpSp>
          <p:grpSp>
            <p:nvGrpSpPr>
              <p:cNvPr id="768" name="Gruppe 767"/>
              <p:cNvGrpSpPr/>
              <p:nvPr/>
            </p:nvGrpSpPr>
            <p:grpSpPr bwMode="invGray">
              <a:xfrm rot="16200000" flipH="1">
                <a:off x="6492229" y="2755658"/>
                <a:ext cx="4114800" cy="36576"/>
                <a:chOff x="1522413" y="1514475"/>
                <a:chExt cx="10569575" cy="64008"/>
              </a:xfrm>
              <a:solidFill>
                <a:schemeClr val="accent1"/>
              </a:solidFill>
            </p:grpSpPr>
            <p:sp>
              <p:nvSpPr>
                <p:cNvPr id="769" name="Kombinationstegning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70" name="Kombinationstegning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71" name="Kombinationstegning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72" name="Kombinationstegning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73" name="Kombinationstegning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74" name="Kombinationstegning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75" name="Kombinationstegning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76" name="Kombinationstegning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77" name="Kombinationstegning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78" name="Kombinationstegning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79" name="Kombinationstegning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80" name="Kombinationstegning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81" name="Kombinationstegning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82" name="Kombinationstegning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83" name="Kombinationstegning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84" name="Kombinationstegning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85" name="Kombinationstegning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86" name="Kombinationstegning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87" name="Kombinationstegning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88" name="Kombinationstegning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89" name="Kombinationstegning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90" name="Kombinationstegning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91" name="Kombinationstegning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92" name="Kombinationstegning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93" name="Kombinationstegning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94" name="Kombinationstegning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95" name="Kombinationstegning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96" name="Kombinationstegning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97" name="Kombinationstegning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98" name="Kombinationstegning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99" name="Kombinationstegning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00" name="Kombinationstegning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01" name="Kombinationstegning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02" name="Kombinationstegning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03" name="Kombinationstegning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04" name="Kombinationstegning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05" name="Kombinationstegning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06" name="Kombinationstegning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07" name="Kombinationstegning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08" name="Kombinationstegning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09" name="Kombinationstegning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10" name="Kombinationstegning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11" name="Kombinationstegning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12" name="Kombinationstegning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13" name="Kombinationstegning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14" name="Kombinationstegning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15" name="Kombinationstegning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16" name="Kombinationstegning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17" name="Kombinationstegning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18" name="Kombinationstegning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19" name="Kombinationstegning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20" name="Kombinationstegning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21" name="Kombinationstegning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22" name="Kombinationstegning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23" name="Kombinationstegning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24" name="Kombinationstegning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25" name="Kombinationstegning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26" name="Kombinationstegning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27" name="Kombinationstegning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28" name="Kombinationstegning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29" name="Kombinationstegning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30" name="Kombinationstegning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31" name="Kombinationstegning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32" name="Kombinationstegning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33" name="Kombinationstegning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34" name="Kombinationstegning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35" name="Kombinationstegning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36" name="Kombinationstegning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37" name="Kombinationstegning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38" name="Kombinationstegning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39" name="Kombinationstegning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40" name="Kombinationstegning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41" name="Kombinationstegning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842" name="Kombinationstegning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grpSp>
        </p:grpSp>
        <p:grpSp>
          <p:nvGrpSpPr>
            <p:cNvPr id="616" name="Gruppe 615"/>
            <p:cNvGrpSpPr/>
            <p:nvPr/>
          </p:nvGrpSpPr>
          <p:grpSpPr bwMode="invGray">
            <a:xfrm rot="10800000">
              <a:off x="4417839" y="2091906"/>
              <a:ext cx="5294376" cy="4114800"/>
              <a:chOff x="3310555" y="716546"/>
              <a:chExt cx="5294376" cy="4114800"/>
            </a:xfrm>
          </p:grpSpPr>
          <p:grpSp>
            <p:nvGrpSpPr>
              <p:cNvPr id="617" name="Gruppe 616"/>
              <p:cNvGrpSpPr/>
              <p:nvPr/>
            </p:nvGrpSpPr>
            <p:grpSpPr bwMode="invGray">
              <a:xfrm flipH="1">
                <a:off x="3310555" y="737968"/>
                <a:ext cx="5294376" cy="54864"/>
                <a:chOff x="1522413" y="1514475"/>
                <a:chExt cx="10569575" cy="64008"/>
              </a:xfrm>
              <a:solidFill>
                <a:schemeClr val="accent1"/>
              </a:solidFill>
            </p:grpSpPr>
            <p:sp>
              <p:nvSpPr>
                <p:cNvPr id="693" name="Kombinationstegning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94" name="Kombinationstegning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95" name="Kombinationstegning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96" name="Kombinationstegning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97" name="Kombinationstegning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98" name="Kombinationstegning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99" name="Kombinationstegning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00" name="Kombinationstegning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01" name="Kombinationstegning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02" name="Kombinationstegning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03" name="Kombinationstegning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04" name="Kombinationstegning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05" name="Kombinationstegning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06" name="Kombinationstegning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07" name="Kombinationstegning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08" name="Kombinationstegning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09" name="Kombinationstegning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10" name="Kombinationstegning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11" name="Kombinationstegning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12" name="Kombinationstegning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13" name="Kombinationstegning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14" name="Kombinationstegning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15" name="Kombinationstegning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16" name="Kombinationstegning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17" name="Kombinationstegning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18" name="Kombinationstegning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19" name="Kombinationstegning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20" name="Kombinationstegning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21" name="Kombinationstegning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22" name="Kombinationstegning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23" name="Kombinationstegning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24" name="Kombinationstegning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25" name="Kombinationstegning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26" name="Kombinationstegning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27" name="Kombinationstegning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28" name="Kombinationstegning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29" name="Kombinationstegning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30" name="Kombinationstegning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31" name="Kombinationstegning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32" name="Kombinationstegning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33" name="Kombinationstegning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34" name="Kombinationstegning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35" name="Kombinationstegning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36" name="Kombinationstegning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37" name="Kombinationstegning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38" name="Kombinationstegning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39" name="Kombinationstegning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40" name="Kombinationstegning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41" name="Kombinationstegning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42" name="Kombinationstegning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43" name="Kombinationstegning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44" name="Kombinationstegning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45" name="Kombinationstegning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46" name="Kombinationstegning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47" name="Kombinationstegning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48" name="Kombinationstegning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49" name="Kombinationstegning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50" name="Kombinationstegning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51" name="Kombinationstegning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52" name="Kombinationstegning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53" name="Kombinationstegning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54" name="Kombinationstegning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55" name="Kombinationstegning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56" name="Kombinationstegning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57" name="Kombinationstegning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58" name="Kombinationstegning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59" name="Kombinationstegning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60" name="Kombinationstegning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61" name="Kombinationstegning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62" name="Kombinationstegning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63" name="Kombinationstegning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64" name="Kombinationstegning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65" name="Kombinationstegning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766" name="Kombinationstegning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grpSp>
          <p:grpSp>
            <p:nvGrpSpPr>
              <p:cNvPr id="618" name="Gruppe 617"/>
              <p:cNvGrpSpPr/>
              <p:nvPr/>
            </p:nvGrpSpPr>
            <p:grpSpPr bwMode="invGray">
              <a:xfrm rot="16200000" flipH="1">
                <a:off x="6492229" y="2755658"/>
                <a:ext cx="4114800" cy="36576"/>
                <a:chOff x="1522413" y="1514475"/>
                <a:chExt cx="10569575" cy="64008"/>
              </a:xfrm>
              <a:solidFill>
                <a:schemeClr val="accent1"/>
              </a:solidFill>
            </p:grpSpPr>
            <p:sp>
              <p:nvSpPr>
                <p:cNvPr id="619" name="Kombinationstegning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20" name="Kombinationstegning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21" name="Kombinationstegning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22" name="Kombinationstegning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23" name="Kombinationstegning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24" name="Kombinationstegning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25" name="Kombinationstegning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26" name="Kombinationstegning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27" name="Kombinationstegning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28" name="Kombinationstegning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29" name="Kombinationstegning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30" name="Kombinationstegning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31" name="Kombinationstegning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32" name="Kombinationstegning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33" name="Kombinationstegning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34" name="Kombinationstegning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35" name="Kombinationstegning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36" name="Kombinationstegning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37" name="Kombinationstegning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38" name="Kombinationstegning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39" name="Kombinationstegning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40" name="Kombinationstegning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41" name="Kombinationstegning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42" name="Kombinationstegning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43" name="Kombinationstegning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44" name="Kombinationstegning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45" name="Kombinationstegning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46" name="Kombinationstegning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47" name="Kombinationstegning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48" name="Kombinationstegning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49" name="Kombinationstegning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50" name="Kombinationstegning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51" name="Kombinationstegning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52" name="Kombinationstegning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53" name="Kombinationstegning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54" name="Kombinationstegning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55" name="Kombinationstegning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56" name="Kombinationstegning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57" name="Kombinationstegning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58" name="Kombinationstegning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59" name="Kombinationstegning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60" name="Kombinationstegning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61" name="Kombinationstegning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62" name="Kombinationstegning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63" name="Kombinationstegning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64" name="Kombinationstegning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65" name="Kombinationstegning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66" name="Kombinationstegning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67" name="Kombinationstegning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68" name="Kombinationstegning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69" name="Kombinationstegning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70" name="Kombinationstegning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71" name="Kombinationstegning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72" name="Kombinationstegning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73" name="Kombinationstegning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74" name="Kombinationstegning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75" name="Kombinationstegning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76" name="Kombinationstegning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77" name="Kombinationstegning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78" name="Kombinationstegning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79" name="Kombinationstegning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80" name="Kombinationstegning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81" name="Kombinationstegning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82" name="Kombinationstegning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83" name="Kombinationstegning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84" name="Kombinationstegning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85" name="Kombinationstegning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86" name="Kombinationstegning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87" name="Kombinationstegning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88" name="Kombinationstegning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89" name="Kombinationstegning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90" name="Kombinationstegning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91" name="Kombinationstegning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sp>
              <p:nvSpPr>
                <p:cNvPr id="692" name="Kombinationstegning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a-DK" dirty="0">
                    <a:ln>
                      <a:noFill/>
                    </a:ln>
                  </a:endParaRPr>
                </a:p>
              </p:txBody>
            </p:sp>
          </p:grpSp>
        </p:grpSp>
      </p:grpSp>
      <p:sp>
        <p:nvSpPr>
          <p:cNvPr id="4" name="Pladsholder til tekst 3"/>
          <p:cNvSpPr>
            <a:spLocks noGrp="1"/>
          </p:cNvSpPr>
          <p:nvPr>
            <p:ph type="body" sz="half" idx="2"/>
          </p:nvPr>
        </p:nvSpPr>
        <p:spPr>
          <a:xfrm>
            <a:off x="7905959" y="3411748"/>
            <a:ext cx="2743200" cy="2743200"/>
          </a:xfrm>
        </p:spPr>
        <p:txBody>
          <a:bodyPr rtlCol="0"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
        <p:nvSpPr>
          <p:cNvPr id="6" name="Pladsholder til sidefod 5"/>
          <p:cNvSpPr>
            <a:spLocks noGrp="1"/>
          </p:cNvSpPr>
          <p:nvPr>
            <p:ph type="ftr" sz="quarter" idx="11"/>
          </p:nvPr>
        </p:nvSpPr>
        <p:spPr/>
        <p:txBody>
          <a:bodyPr rtlCol="0"/>
          <a:lstStyle/>
          <a:p>
            <a:pPr rtl="0"/>
            <a:endParaRPr lang="da-DK" dirty="0"/>
          </a:p>
        </p:txBody>
      </p:sp>
      <p:sp>
        <p:nvSpPr>
          <p:cNvPr id="5" name="Pladsholder til dato 4"/>
          <p:cNvSpPr>
            <a:spLocks noGrp="1"/>
          </p:cNvSpPr>
          <p:nvPr>
            <p:ph type="dt" sz="half" idx="10"/>
          </p:nvPr>
        </p:nvSpPr>
        <p:spPr/>
        <p:txBody>
          <a:bodyPr rtlCol="0"/>
          <a:lstStyle/>
          <a:p>
            <a:pPr rtl="0"/>
            <a:fld id="{46714361-A0DC-4E42-9A21-11BA4A7A28B2}" type="datetime1">
              <a:rPr lang="da-DK" smtClean="0"/>
              <a:t>22-10-2019</a:t>
            </a:fld>
            <a:endParaRPr lang="da-DK" dirty="0"/>
          </a:p>
        </p:txBody>
      </p:sp>
      <p:sp>
        <p:nvSpPr>
          <p:cNvPr id="7" name="Pladsholder til slidenummer 6"/>
          <p:cNvSpPr>
            <a:spLocks noGrp="1"/>
          </p:cNvSpPr>
          <p:nvPr>
            <p:ph type="sldNum" sz="quarter" idx="12"/>
          </p:nvPr>
        </p:nvSpPr>
        <p:spPr/>
        <p:txBody>
          <a:bodyPr rtlCol="0"/>
          <a:lstStyle/>
          <a:p>
            <a:pPr rtl="0"/>
            <a:fld id="{25BA54BD-C84D-46CE-8B72-31BFB26ABA43}" type="slidenum">
              <a:rPr lang="da-DK"/>
              <a:t>‹nr.›</a:t>
            </a:fld>
            <a:endParaRPr lang="da-DK" dirty="0"/>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pPr rtl="0"/>
            <a:r>
              <a:rPr lang="da-DK" noProof="0" dirty="0"/>
              <a:t>Klik for at redigere i master</a:t>
            </a:r>
          </a:p>
        </p:txBody>
      </p:sp>
      <p:sp>
        <p:nvSpPr>
          <p:cNvPr id="3" name="Pladsholder til tekst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da-DK" noProof="0" dirty="0"/>
              <a:t>Rediger typografien i masterens</a:t>
            </a:r>
          </a:p>
          <a:p>
            <a:pPr lvl="1" rtl="0"/>
            <a:r>
              <a:rPr lang="da-DK" noProof="0" dirty="0"/>
              <a:t>Andet niveau</a:t>
            </a:r>
          </a:p>
          <a:p>
            <a:pPr lvl="2" rtl="0"/>
            <a:r>
              <a:rPr lang="da-DK" noProof="0" dirty="0"/>
              <a:t>Tredje niveau</a:t>
            </a:r>
          </a:p>
          <a:p>
            <a:pPr lvl="3" rtl="0"/>
            <a:r>
              <a:rPr lang="da-DK" noProof="0" dirty="0"/>
              <a:t>Fjerde niveau</a:t>
            </a:r>
          </a:p>
          <a:p>
            <a:pPr lvl="4" rtl="0"/>
            <a:r>
              <a:rPr lang="da-DK" noProof="0" dirty="0"/>
              <a:t>Femte niveau</a:t>
            </a:r>
          </a:p>
        </p:txBody>
      </p:sp>
      <p:sp>
        <p:nvSpPr>
          <p:cNvPr id="5" name="Pladsholder til sidefod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pPr rtl="0"/>
            <a:endParaRPr lang="da-DK" noProof="0" dirty="0"/>
          </a:p>
        </p:txBody>
      </p:sp>
      <p:sp>
        <p:nvSpPr>
          <p:cNvPr id="4" name="Pladsholder til dato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3610F02B-7AC5-4464-9DE7-9D8C5FA889AC}" type="datetime1">
              <a:rPr lang="da-DK" noProof="0" smtClean="0"/>
              <a:t>22-10-2019</a:t>
            </a:fld>
            <a:endParaRPr lang="da-DK" noProof="0" dirty="0"/>
          </a:p>
        </p:txBody>
      </p:sp>
      <p:sp>
        <p:nvSpPr>
          <p:cNvPr id="6" name="Pladsholder til slidenumm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25BA54BD-C84D-46CE-8B72-31BFB26ABA43}" type="slidenum">
              <a:rPr lang="da-DK" noProof="0" smtClean="0"/>
              <a:pPr rtl="0"/>
              <a:t>‹nr.›</a:t>
            </a:fld>
            <a:endParaRPr lang="da-DK" noProof="0" dirty="0"/>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rtlCol="0"/>
          <a:lstStyle/>
          <a:p>
            <a:pPr rtl="0"/>
            <a:r>
              <a:rPr lang="da-DK" dirty="0"/>
              <a:t>Basal videnskabsteori og metode i SRP</a:t>
            </a:r>
          </a:p>
        </p:txBody>
      </p:sp>
      <p:sp>
        <p:nvSpPr>
          <p:cNvPr id="3" name="Undertitel 2"/>
          <p:cNvSpPr>
            <a:spLocks noGrp="1"/>
          </p:cNvSpPr>
          <p:nvPr>
            <p:ph type="subTitle" idx="1"/>
          </p:nvPr>
        </p:nvSpPr>
        <p:spPr/>
        <p:txBody>
          <a:bodyPr rtlCol="0">
            <a:normAutofit lnSpcReduction="10000"/>
          </a:bodyPr>
          <a:lstStyle/>
          <a:p>
            <a:pPr rtl="0"/>
            <a:r>
              <a:rPr lang="da-DK" dirty="0"/>
              <a:t>Oplæg på FIP 8.-10. oktober 2019</a:t>
            </a:r>
          </a:p>
          <a:p>
            <a:pPr rtl="0"/>
            <a:r>
              <a:rPr lang="da-DK" dirty="0"/>
              <a:t>Af Karsten Nikolajsen (SA &amp; HI) &amp; Thomas Ohnesorge (HI &amp; SA)</a:t>
            </a:r>
          </a:p>
          <a:p>
            <a:pPr rtl="0"/>
            <a:r>
              <a:rPr lang="da-DK" dirty="0"/>
              <a:t>Mulernes Legatskole, Odense</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da-DK" dirty="0"/>
              <a:t>Overlevering – Fra DHO til SRO </a:t>
            </a:r>
          </a:p>
        </p:txBody>
      </p:sp>
      <p:sp>
        <p:nvSpPr>
          <p:cNvPr id="14" name="Pladsholder til indhold 13"/>
          <p:cNvSpPr>
            <a:spLocks noGrp="1"/>
          </p:cNvSpPr>
          <p:nvPr>
            <p:ph idx="1"/>
          </p:nvPr>
        </p:nvSpPr>
        <p:spPr>
          <a:xfrm>
            <a:off x="1522414" y="1905000"/>
            <a:ext cx="9144000" cy="4404320"/>
          </a:xfrm>
        </p:spPr>
        <p:txBody>
          <a:bodyPr rtlCol="0">
            <a:normAutofit/>
          </a:bodyPr>
          <a:lstStyle/>
          <a:p>
            <a:pPr marL="274320" lvl="1" indent="0">
              <a:buNone/>
            </a:pPr>
            <a:endParaRPr lang="da-DK" dirty="0"/>
          </a:p>
          <a:p>
            <a:pPr rtl="0"/>
            <a:endParaRPr lang="da-DK" dirty="0"/>
          </a:p>
        </p:txBody>
      </p:sp>
      <p:sp>
        <p:nvSpPr>
          <p:cNvPr id="3" name="Rektangel 2">
            <a:extLst>
              <a:ext uri="{FF2B5EF4-FFF2-40B4-BE49-F238E27FC236}">
                <a16:creationId xmlns:a16="http://schemas.microsoft.com/office/drawing/2014/main" id="{C472084B-1B57-4829-8820-03F07AC549B8}"/>
              </a:ext>
            </a:extLst>
          </p:cNvPr>
          <p:cNvSpPr/>
          <p:nvPr/>
        </p:nvSpPr>
        <p:spPr>
          <a:xfrm>
            <a:off x="1125860" y="1725791"/>
            <a:ext cx="3641061" cy="369332"/>
          </a:xfrm>
          <a:prstGeom prst="rect">
            <a:avLst/>
          </a:prstGeom>
        </p:spPr>
        <p:txBody>
          <a:bodyPr wrap="none">
            <a:spAutoFit/>
          </a:bodyPr>
          <a:lstStyle/>
          <a:p>
            <a:pPr lvl="1"/>
            <a:r>
              <a:rPr lang="da-DK" dirty="0"/>
              <a:t>Skriftlig kommentarark - DHO </a:t>
            </a:r>
          </a:p>
        </p:txBody>
      </p:sp>
      <p:pic>
        <p:nvPicPr>
          <p:cNvPr id="5" name="Billede 4">
            <a:extLst>
              <a:ext uri="{FF2B5EF4-FFF2-40B4-BE49-F238E27FC236}">
                <a16:creationId xmlns:a16="http://schemas.microsoft.com/office/drawing/2014/main" id="{1E43FCD1-6088-447A-9517-39D0A5461C15}"/>
              </a:ext>
            </a:extLst>
          </p:cNvPr>
          <p:cNvPicPr>
            <a:picLocks noChangeAspect="1"/>
          </p:cNvPicPr>
          <p:nvPr/>
        </p:nvPicPr>
        <p:blipFill rotWithShape="1">
          <a:blip r:embed="rId3"/>
          <a:srcRect t="11398"/>
          <a:stretch/>
        </p:blipFill>
        <p:spPr>
          <a:xfrm>
            <a:off x="6674650" y="2780928"/>
            <a:ext cx="5274762" cy="2448272"/>
          </a:xfrm>
          <a:prstGeom prst="rect">
            <a:avLst/>
          </a:prstGeom>
        </p:spPr>
      </p:pic>
      <p:pic>
        <p:nvPicPr>
          <p:cNvPr id="6" name="Billede 5">
            <a:extLst>
              <a:ext uri="{FF2B5EF4-FFF2-40B4-BE49-F238E27FC236}">
                <a16:creationId xmlns:a16="http://schemas.microsoft.com/office/drawing/2014/main" id="{4F4FE8AD-FDCE-4721-B0BA-1FCB56B9EA83}"/>
              </a:ext>
            </a:extLst>
          </p:cNvPr>
          <p:cNvPicPr>
            <a:picLocks noChangeAspect="1"/>
          </p:cNvPicPr>
          <p:nvPr/>
        </p:nvPicPr>
        <p:blipFill>
          <a:blip r:embed="rId4"/>
          <a:stretch>
            <a:fillRect/>
          </a:stretch>
        </p:blipFill>
        <p:spPr>
          <a:xfrm>
            <a:off x="1661864" y="2219801"/>
            <a:ext cx="4820362" cy="3273829"/>
          </a:xfrm>
          <a:prstGeom prst="rect">
            <a:avLst/>
          </a:prstGeom>
        </p:spPr>
      </p:pic>
      <p:sp>
        <p:nvSpPr>
          <p:cNvPr id="9" name="Rektangel 8">
            <a:extLst>
              <a:ext uri="{FF2B5EF4-FFF2-40B4-BE49-F238E27FC236}">
                <a16:creationId xmlns:a16="http://schemas.microsoft.com/office/drawing/2014/main" id="{B4872F40-8C35-4974-A1C3-BD2A57C0D474}"/>
              </a:ext>
            </a:extLst>
          </p:cNvPr>
          <p:cNvSpPr/>
          <p:nvPr/>
        </p:nvSpPr>
        <p:spPr>
          <a:xfrm>
            <a:off x="6094412" y="2339588"/>
            <a:ext cx="3794950" cy="369332"/>
          </a:xfrm>
          <a:prstGeom prst="rect">
            <a:avLst/>
          </a:prstGeom>
        </p:spPr>
        <p:txBody>
          <a:bodyPr wrap="none">
            <a:spAutoFit/>
          </a:bodyPr>
          <a:lstStyle/>
          <a:p>
            <a:pPr lvl="1"/>
            <a:r>
              <a:rPr lang="da-DK" dirty="0"/>
              <a:t>Mundtlig kommentarark - DHO </a:t>
            </a:r>
          </a:p>
        </p:txBody>
      </p:sp>
      <p:sp>
        <p:nvSpPr>
          <p:cNvPr id="10" name="Pladsholder til indhold 13">
            <a:extLst>
              <a:ext uri="{FF2B5EF4-FFF2-40B4-BE49-F238E27FC236}">
                <a16:creationId xmlns:a16="http://schemas.microsoft.com/office/drawing/2014/main" id="{3B4F779A-3D8A-4113-A170-F25641D8F7F5}"/>
              </a:ext>
            </a:extLst>
          </p:cNvPr>
          <p:cNvSpPr txBox="1">
            <a:spLocks/>
          </p:cNvSpPr>
          <p:nvPr/>
        </p:nvSpPr>
        <p:spPr>
          <a:xfrm>
            <a:off x="2962572" y="6560537"/>
            <a:ext cx="6588224" cy="180831"/>
          </a:xfrm>
          <a:prstGeom prst="rect">
            <a:avLst/>
          </a:prstGeom>
        </p:spPr>
        <p:txBody>
          <a:bodyPr vert="horz" lIns="91440" tIns="45720" rIns="91440" bIns="45720" rtlCol="0">
            <a:noAutofit/>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48640"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777240"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05840"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34440"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63040"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6pPr>
            <a:lvl7pPr marL="1691640"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7pPr>
            <a:lvl8pPr marL="1920240"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8pPr>
            <a:lvl9pPr marL="2148840"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9pPr>
          </a:lstStyle>
          <a:p>
            <a:pPr marL="0" indent="0">
              <a:buNone/>
            </a:pPr>
            <a:r>
              <a:rPr lang="da-DK" sz="1200" dirty="0"/>
              <a:t>Intro - Den oprindelige plan – Evaluering - Gentænkning - </a:t>
            </a:r>
            <a:r>
              <a:rPr lang="da-DK" sz="1200" dirty="0">
                <a:solidFill>
                  <a:schemeClr val="accent1"/>
                </a:solidFill>
              </a:rPr>
              <a:t>Overlevering</a:t>
            </a:r>
            <a:r>
              <a:rPr lang="da-DK" sz="1200" dirty="0"/>
              <a:t> - Gruppedrøftelser - Opsamling</a:t>
            </a:r>
          </a:p>
          <a:p>
            <a:pPr marL="0" indent="0">
              <a:buNone/>
            </a:pPr>
            <a:r>
              <a:rPr lang="da-DK" sz="1200" dirty="0"/>
              <a:t> </a:t>
            </a:r>
          </a:p>
        </p:txBody>
      </p:sp>
    </p:spTree>
    <p:extLst>
      <p:ext uri="{BB962C8B-B14F-4D97-AF65-F5344CB8AC3E}">
        <p14:creationId xmlns:p14="http://schemas.microsoft.com/office/powerpoint/2010/main" val="1950748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da-DK" dirty="0"/>
              <a:t>Overlevering – Fra DHO til SRO </a:t>
            </a:r>
          </a:p>
        </p:txBody>
      </p:sp>
      <p:sp>
        <p:nvSpPr>
          <p:cNvPr id="14" name="Pladsholder til indhold 13"/>
          <p:cNvSpPr>
            <a:spLocks noGrp="1"/>
          </p:cNvSpPr>
          <p:nvPr>
            <p:ph idx="1"/>
          </p:nvPr>
        </p:nvSpPr>
        <p:spPr>
          <a:xfrm>
            <a:off x="1522414" y="1905000"/>
            <a:ext cx="9144000" cy="4404320"/>
          </a:xfrm>
        </p:spPr>
        <p:txBody>
          <a:bodyPr rtlCol="0">
            <a:normAutofit/>
          </a:bodyPr>
          <a:lstStyle/>
          <a:p>
            <a:pPr marL="0" indent="0" rtl="0">
              <a:buNone/>
            </a:pPr>
            <a:endParaRPr lang="da-DK" dirty="0"/>
          </a:p>
          <a:p>
            <a:pPr marL="0" indent="0" rtl="0">
              <a:buNone/>
            </a:pPr>
            <a:endParaRPr lang="da-DK" dirty="0"/>
          </a:p>
        </p:txBody>
      </p:sp>
      <p:sp>
        <p:nvSpPr>
          <p:cNvPr id="3" name="Rektangel 2">
            <a:extLst>
              <a:ext uri="{FF2B5EF4-FFF2-40B4-BE49-F238E27FC236}">
                <a16:creationId xmlns:a16="http://schemas.microsoft.com/office/drawing/2014/main" id="{C472084B-1B57-4829-8820-03F07AC549B8}"/>
              </a:ext>
            </a:extLst>
          </p:cNvPr>
          <p:cNvSpPr/>
          <p:nvPr/>
        </p:nvSpPr>
        <p:spPr>
          <a:xfrm>
            <a:off x="1550953" y="1905000"/>
            <a:ext cx="4530727" cy="3447098"/>
          </a:xfrm>
          <a:prstGeom prst="rect">
            <a:avLst/>
          </a:prstGeom>
        </p:spPr>
        <p:txBody>
          <a:bodyPr wrap="none">
            <a:spAutoFit/>
          </a:bodyPr>
          <a:lstStyle/>
          <a:p>
            <a:pPr lvl="1"/>
            <a:r>
              <a:rPr lang="da-DK" sz="2400" dirty="0"/>
              <a:t>Læringsstationer</a:t>
            </a:r>
          </a:p>
          <a:p>
            <a:pPr lvl="1"/>
            <a:endParaRPr lang="da-DK" dirty="0"/>
          </a:p>
          <a:p>
            <a:pPr lvl="1"/>
            <a:endParaRPr lang="da-DK" dirty="0"/>
          </a:p>
          <a:p>
            <a:pPr lvl="1"/>
            <a:r>
              <a:rPr lang="da-DK" sz="2000" dirty="0"/>
              <a:t>- ”Selvvalgte” ud fra DHO-evaluering</a:t>
            </a:r>
          </a:p>
          <a:p>
            <a:pPr lvl="1"/>
            <a:endParaRPr lang="da-DK" sz="2000" dirty="0"/>
          </a:p>
          <a:p>
            <a:pPr lvl="1">
              <a:buFontTx/>
              <a:buChar char="-"/>
            </a:pPr>
            <a:r>
              <a:rPr lang="da-DK" sz="2000" dirty="0"/>
              <a:t> Hvad skal du forbedre?</a:t>
            </a:r>
          </a:p>
          <a:p>
            <a:pPr lvl="1"/>
            <a:endParaRPr lang="da-DK" sz="2000" dirty="0"/>
          </a:p>
          <a:p>
            <a:pPr lvl="1">
              <a:buFontTx/>
              <a:buChar char="-"/>
            </a:pPr>
            <a:r>
              <a:rPr lang="da-DK" sz="2000" dirty="0"/>
              <a:t> Opgave</a:t>
            </a:r>
          </a:p>
          <a:p>
            <a:pPr lvl="1"/>
            <a:endParaRPr lang="da-DK" sz="2000" dirty="0"/>
          </a:p>
          <a:p>
            <a:pPr lvl="1">
              <a:buFontTx/>
              <a:buChar char="-"/>
            </a:pPr>
            <a:r>
              <a:rPr lang="da-DK" sz="2000" dirty="0"/>
              <a:t> Det gode eksempel</a:t>
            </a:r>
          </a:p>
          <a:p>
            <a:pPr lvl="1"/>
            <a:r>
              <a:rPr lang="da-DK" dirty="0"/>
              <a:t> </a:t>
            </a:r>
          </a:p>
        </p:txBody>
      </p:sp>
      <p:sp>
        <p:nvSpPr>
          <p:cNvPr id="6" name="Pladsholder til indhold 13">
            <a:extLst>
              <a:ext uri="{FF2B5EF4-FFF2-40B4-BE49-F238E27FC236}">
                <a16:creationId xmlns:a16="http://schemas.microsoft.com/office/drawing/2014/main" id="{6025725B-3728-4A46-B6CE-E40756D02AA5}"/>
              </a:ext>
            </a:extLst>
          </p:cNvPr>
          <p:cNvSpPr txBox="1">
            <a:spLocks/>
          </p:cNvSpPr>
          <p:nvPr/>
        </p:nvSpPr>
        <p:spPr>
          <a:xfrm>
            <a:off x="2962572" y="6560537"/>
            <a:ext cx="6588224" cy="180831"/>
          </a:xfrm>
          <a:prstGeom prst="rect">
            <a:avLst/>
          </a:prstGeom>
        </p:spPr>
        <p:txBody>
          <a:bodyPr vert="horz" lIns="91440" tIns="45720" rIns="91440" bIns="45720" rtlCol="0">
            <a:noAutofit/>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48640"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777240"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05840"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34440"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63040"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6pPr>
            <a:lvl7pPr marL="1691640"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7pPr>
            <a:lvl8pPr marL="1920240"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8pPr>
            <a:lvl9pPr marL="2148840"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9pPr>
          </a:lstStyle>
          <a:p>
            <a:pPr marL="0" indent="0">
              <a:buNone/>
            </a:pPr>
            <a:r>
              <a:rPr lang="da-DK" sz="1200" dirty="0"/>
              <a:t>Intro - Den oprindelige plan – Evaluering - Gentænkning - </a:t>
            </a:r>
            <a:r>
              <a:rPr lang="da-DK" sz="1200" dirty="0">
                <a:solidFill>
                  <a:schemeClr val="accent1"/>
                </a:solidFill>
              </a:rPr>
              <a:t>Overleverin</a:t>
            </a:r>
            <a:r>
              <a:rPr lang="da-DK" sz="1200" dirty="0">
                <a:solidFill>
                  <a:srgbClr val="00B0F0"/>
                </a:solidFill>
              </a:rPr>
              <a:t>g</a:t>
            </a:r>
            <a:r>
              <a:rPr lang="da-DK" sz="1200" dirty="0"/>
              <a:t> - Gruppedrøftelser - Opsamling</a:t>
            </a:r>
          </a:p>
          <a:p>
            <a:pPr marL="0" indent="0">
              <a:buNone/>
            </a:pPr>
            <a:r>
              <a:rPr lang="da-DK" sz="1200" dirty="0"/>
              <a:t> </a:t>
            </a:r>
          </a:p>
        </p:txBody>
      </p:sp>
    </p:spTree>
    <p:extLst>
      <p:ext uri="{BB962C8B-B14F-4D97-AF65-F5344CB8AC3E}">
        <p14:creationId xmlns:p14="http://schemas.microsoft.com/office/powerpoint/2010/main" val="3042136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da-DK" dirty="0"/>
              <a:t>Overlevering – Fra DHO til SRO </a:t>
            </a:r>
          </a:p>
        </p:txBody>
      </p:sp>
      <p:sp>
        <p:nvSpPr>
          <p:cNvPr id="14" name="Pladsholder til indhold 13"/>
          <p:cNvSpPr>
            <a:spLocks noGrp="1"/>
          </p:cNvSpPr>
          <p:nvPr>
            <p:ph idx="1"/>
          </p:nvPr>
        </p:nvSpPr>
        <p:spPr>
          <a:xfrm>
            <a:off x="1522414" y="1905000"/>
            <a:ext cx="9144000" cy="4404320"/>
          </a:xfrm>
        </p:spPr>
        <p:txBody>
          <a:bodyPr rtlCol="0">
            <a:normAutofit/>
          </a:bodyPr>
          <a:lstStyle/>
          <a:p>
            <a:pPr marL="274320" lvl="1" indent="0">
              <a:buNone/>
            </a:pPr>
            <a:endParaRPr lang="da-DK" dirty="0"/>
          </a:p>
          <a:p>
            <a:pPr rtl="0"/>
            <a:endParaRPr lang="da-DK" dirty="0"/>
          </a:p>
        </p:txBody>
      </p:sp>
      <p:sp>
        <p:nvSpPr>
          <p:cNvPr id="3" name="Rektangel 2">
            <a:extLst>
              <a:ext uri="{FF2B5EF4-FFF2-40B4-BE49-F238E27FC236}">
                <a16:creationId xmlns:a16="http://schemas.microsoft.com/office/drawing/2014/main" id="{C472084B-1B57-4829-8820-03F07AC549B8}"/>
              </a:ext>
            </a:extLst>
          </p:cNvPr>
          <p:cNvSpPr/>
          <p:nvPr/>
        </p:nvSpPr>
        <p:spPr>
          <a:xfrm>
            <a:off x="1550953" y="1905000"/>
            <a:ext cx="692818" cy="369332"/>
          </a:xfrm>
          <a:prstGeom prst="rect">
            <a:avLst/>
          </a:prstGeom>
        </p:spPr>
        <p:txBody>
          <a:bodyPr wrap="none">
            <a:spAutoFit/>
          </a:bodyPr>
          <a:lstStyle/>
          <a:p>
            <a:pPr lvl="1"/>
            <a:r>
              <a:rPr lang="da-DK" dirty="0"/>
              <a:t> </a:t>
            </a:r>
          </a:p>
        </p:txBody>
      </p:sp>
      <p:pic>
        <p:nvPicPr>
          <p:cNvPr id="2" name="Billede 1">
            <a:extLst>
              <a:ext uri="{FF2B5EF4-FFF2-40B4-BE49-F238E27FC236}">
                <a16:creationId xmlns:a16="http://schemas.microsoft.com/office/drawing/2014/main" id="{1E0DE933-D08D-44A9-9EB5-DFB7037FB40E}"/>
              </a:ext>
            </a:extLst>
          </p:cNvPr>
          <p:cNvPicPr>
            <a:picLocks noChangeAspect="1"/>
          </p:cNvPicPr>
          <p:nvPr/>
        </p:nvPicPr>
        <p:blipFill>
          <a:blip r:embed="rId3"/>
          <a:stretch>
            <a:fillRect/>
          </a:stretch>
        </p:blipFill>
        <p:spPr>
          <a:xfrm>
            <a:off x="6382444" y="4185725"/>
            <a:ext cx="5213118" cy="1737706"/>
          </a:xfrm>
          <a:prstGeom prst="rect">
            <a:avLst/>
          </a:prstGeom>
        </p:spPr>
      </p:pic>
      <p:pic>
        <p:nvPicPr>
          <p:cNvPr id="5" name="Billede 4">
            <a:extLst>
              <a:ext uri="{FF2B5EF4-FFF2-40B4-BE49-F238E27FC236}">
                <a16:creationId xmlns:a16="http://schemas.microsoft.com/office/drawing/2014/main" id="{FD6AFBEC-9A53-4CCA-A32E-9EACB76B08BB}"/>
              </a:ext>
            </a:extLst>
          </p:cNvPr>
          <p:cNvPicPr>
            <a:picLocks noChangeAspect="1"/>
          </p:cNvPicPr>
          <p:nvPr/>
        </p:nvPicPr>
        <p:blipFill>
          <a:blip r:embed="rId4"/>
          <a:stretch>
            <a:fillRect/>
          </a:stretch>
        </p:blipFill>
        <p:spPr>
          <a:xfrm>
            <a:off x="1701924" y="1775398"/>
            <a:ext cx="4824536" cy="1301986"/>
          </a:xfrm>
          <a:prstGeom prst="rect">
            <a:avLst/>
          </a:prstGeom>
        </p:spPr>
      </p:pic>
      <p:pic>
        <p:nvPicPr>
          <p:cNvPr id="6" name="Billede 5">
            <a:extLst>
              <a:ext uri="{FF2B5EF4-FFF2-40B4-BE49-F238E27FC236}">
                <a16:creationId xmlns:a16="http://schemas.microsoft.com/office/drawing/2014/main" id="{88406A3D-C1EB-430A-BC2A-C6357BDACDEF}"/>
              </a:ext>
            </a:extLst>
          </p:cNvPr>
          <p:cNvPicPr>
            <a:picLocks noChangeAspect="1"/>
          </p:cNvPicPr>
          <p:nvPr/>
        </p:nvPicPr>
        <p:blipFill>
          <a:blip r:embed="rId5"/>
          <a:stretch>
            <a:fillRect/>
          </a:stretch>
        </p:blipFill>
        <p:spPr>
          <a:xfrm>
            <a:off x="1827212" y="3428999"/>
            <a:ext cx="4267200" cy="2557463"/>
          </a:xfrm>
          <a:prstGeom prst="rect">
            <a:avLst/>
          </a:prstGeom>
        </p:spPr>
      </p:pic>
      <p:sp>
        <p:nvSpPr>
          <p:cNvPr id="10" name="Pladsholder til indhold 13">
            <a:extLst>
              <a:ext uri="{FF2B5EF4-FFF2-40B4-BE49-F238E27FC236}">
                <a16:creationId xmlns:a16="http://schemas.microsoft.com/office/drawing/2014/main" id="{EA67A26D-C2C5-4FD6-8BC6-E47B8268B165}"/>
              </a:ext>
            </a:extLst>
          </p:cNvPr>
          <p:cNvSpPr txBox="1">
            <a:spLocks/>
          </p:cNvSpPr>
          <p:nvPr/>
        </p:nvSpPr>
        <p:spPr>
          <a:xfrm>
            <a:off x="2962572" y="6560537"/>
            <a:ext cx="6588224" cy="180831"/>
          </a:xfrm>
          <a:prstGeom prst="rect">
            <a:avLst/>
          </a:prstGeom>
        </p:spPr>
        <p:txBody>
          <a:bodyPr vert="horz" lIns="91440" tIns="45720" rIns="91440" bIns="45720" rtlCol="0">
            <a:noAutofit/>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48640"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777240"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05840"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34440"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63040"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6pPr>
            <a:lvl7pPr marL="1691640"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7pPr>
            <a:lvl8pPr marL="1920240"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8pPr>
            <a:lvl9pPr marL="2148840"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9pPr>
          </a:lstStyle>
          <a:p>
            <a:pPr marL="0" indent="0">
              <a:buNone/>
            </a:pPr>
            <a:r>
              <a:rPr lang="da-DK" sz="1200" dirty="0"/>
              <a:t>Intro - Den oprindelige plan – Evaluering - Gentænkning - </a:t>
            </a:r>
            <a:r>
              <a:rPr lang="da-DK" sz="1200" dirty="0">
                <a:solidFill>
                  <a:schemeClr val="accent1"/>
                </a:solidFill>
              </a:rPr>
              <a:t>Overlevering</a:t>
            </a:r>
            <a:r>
              <a:rPr lang="da-DK" sz="1200" dirty="0"/>
              <a:t> - Gruppedrøftelser - Opsamling</a:t>
            </a:r>
          </a:p>
          <a:p>
            <a:pPr marL="0" indent="0">
              <a:buNone/>
            </a:pPr>
            <a:r>
              <a:rPr lang="da-DK" sz="1200" dirty="0"/>
              <a:t> </a:t>
            </a:r>
          </a:p>
        </p:txBody>
      </p:sp>
    </p:spTree>
    <p:extLst>
      <p:ext uri="{BB962C8B-B14F-4D97-AF65-F5344CB8AC3E}">
        <p14:creationId xmlns:p14="http://schemas.microsoft.com/office/powerpoint/2010/main" val="2614468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5000"/>
                                  </p:stCondLst>
                                  <p:childTnLst>
                                    <p:set>
                                      <p:cBhvr>
                                        <p:cTn id="9" dur="1" fill="hold">
                                          <p:stCondLst>
                                            <p:cond delay="0"/>
                                          </p:stCondLst>
                                        </p:cTn>
                                        <p:tgtEl>
                                          <p:spTgt spid="6"/>
                                        </p:tgtEl>
                                        <p:attrNameLst>
                                          <p:attrName>style.visibility</p:attrName>
                                        </p:attrNameLst>
                                      </p:cBhvr>
                                      <p:to>
                                        <p:strVal val="visible"/>
                                      </p:to>
                                    </p:set>
                                  </p:childTnLst>
                                </p:cTn>
                              </p:par>
                            </p:childTnLst>
                          </p:cTn>
                        </p:par>
                        <p:par>
                          <p:cTn id="10" fill="hold">
                            <p:stCondLst>
                              <p:cond delay="5000"/>
                            </p:stCondLst>
                            <p:childTnLst>
                              <p:par>
                                <p:cTn id="11" presetID="1" presetClass="entr" presetSubtype="0" fill="hold" nodeType="afterEffect">
                                  <p:stCondLst>
                                    <p:cond delay="1500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a-DK" dirty="0"/>
              <a:t>Gruppedrøftelser</a:t>
            </a:r>
          </a:p>
        </p:txBody>
      </p:sp>
      <p:sp>
        <p:nvSpPr>
          <p:cNvPr id="6" name="Pladsholder til indhold 13">
            <a:extLst>
              <a:ext uri="{FF2B5EF4-FFF2-40B4-BE49-F238E27FC236}">
                <a16:creationId xmlns:a16="http://schemas.microsoft.com/office/drawing/2014/main" id="{78D96DAB-6D08-4E9B-9894-AC7EDE258F9C}"/>
              </a:ext>
            </a:extLst>
          </p:cNvPr>
          <p:cNvSpPr txBox="1">
            <a:spLocks/>
          </p:cNvSpPr>
          <p:nvPr/>
        </p:nvSpPr>
        <p:spPr>
          <a:xfrm>
            <a:off x="2962572" y="6560537"/>
            <a:ext cx="6588224" cy="180831"/>
          </a:xfrm>
          <a:prstGeom prst="rect">
            <a:avLst/>
          </a:prstGeom>
        </p:spPr>
        <p:txBody>
          <a:bodyPr vert="horz" lIns="91440" tIns="45720" rIns="91440" bIns="45720" rtlCol="0">
            <a:noAutofit/>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48640"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777240"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05840"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34440"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63040"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6pPr>
            <a:lvl7pPr marL="1691640"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7pPr>
            <a:lvl8pPr marL="1920240"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8pPr>
            <a:lvl9pPr marL="2148840"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9pPr>
          </a:lstStyle>
          <a:p>
            <a:pPr marL="0" indent="0">
              <a:buNone/>
            </a:pPr>
            <a:r>
              <a:rPr lang="da-DK" sz="1200" dirty="0"/>
              <a:t>Intro - Den oprindelige plan – Evaluering - Gentænkning - Overlevering - </a:t>
            </a:r>
            <a:r>
              <a:rPr lang="da-DK" sz="1200" dirty="0">
                <a:solidFill>
                  <a:schemeClr val="accent1"/>
                </a:solidFill>
              </a:rPr>
              <a:t>Gruppedrøftelser</a:t>
            </a:r>
            <a:r>
              <a:rPr lang="da-DK" sz="1200" dirty="0"/>
              <a:t> - Opsamling</a:t>
            </a:r>
          </a:p>
          <a:p>
            <a:pPr marL="0" indent="0">
              <a:buNone/>
            </a:pPr>
            <a:r>
              <a:rPr lang="da-DK" sz="1200" dirty="0"/>
              <a:t> </a:t>
            </a:r>
          </a:p>
        </p:txBody>
      </p:sp>
      <p:sp>
        <p:nvSpPr>
          <p:cNvPr id="7" name="Pladsholder til indhold 3">
            <a:extLst>
              <a:ext uri="{FF2B5EF4-FFF2-40B4-BE49-F238E27FC236}">
                <a16:creationId xmlns:a16="http://schemas.microsoft.com/office/drawing/2014/main" id="{B3613BC2-C75F-4A93-A75D-A386EC391A8C}"/>
              </a:ext>
            </a:extLst>
          </p:cNvPr>
          <p:cNvSpPr txBox="1">
            <a:spLocks/>
          </p:cNvSpPr>
          <p:nvPr/>
        </p:nvSpPr>
        <p:spPr>
          <a:xfrm>
            <a:off x="1594421" y="1916832"/>
            <a:ext cx="10476655" cy="4255368"/>
          </a:xfrm>
          <a:prstGeom prst="rect">
            <a:avLst/>
          </a:prstGeom>
        </p:spPr>
        <p:txBody>
          <a:bodyPr vert="horz" lIns="91440" tIns="45720" rIns="91440" bIns="45720" rtlCol="0">
            <a:normAutofit fontScale="92500"/>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956816"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956816"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7pPr>
            <a:lvl8pPr marL="1956816"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8pPr>
            <a:lvl9pPr marL="1956816"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9pPr>
          </a:lstStyle>
          <a:p>
            <a:r>
              <a:rPr lang="da-DK" dirty="0"/>
              <a:t>Hvordan kan skolerne sikre elevernes videnskabsteoretiske og metodiske kompetencer i forhold til progressionen frem mod </a:t>
            </a:r>
            <a:r>
              <a:rPr lang="da-DK" dirty="0" err="1"/>
              <a:t>SRP’ens</a:t>
            </a:r>
            <a:r>
              <a:rPr lang="da-DK" dirty="0"/>
              <a:t> skriftlige og mundtlige produkt?</a:t>
            </a:r>
          </a:p>
          <a:p>
            <a:pPr marL="0" indent="0">
              <a:buFont typeface="Arial" pitchFamily="34" charset="0"/>
              <a:buNone/>
            </a:pPr>
            <a:endParaRPr lang="da-DK" dirty="0"/>
          </a:p>
          <a:p>
            <a:r>
              <a:rPr lang="da-DK" dirty="0"/>
              <a:t>Hvordan overdrages teori og metode fra forløb til forløb på en hensigtsmæssig måde?</a:t>
            </a:r>
          </a:p>
          <a:p>
            <a:pPr marL="0" indent="0">
              <a:buFont typeface="Arial" pitchFamily="34" charset="0"/>
              <a:buNone/>
            </a:pPr>
            <a:endParaRPr lang="da-DK" dirty="0"/>
          </a:p>
          <a:p>
            <a:r>
              <a:rPr lang="da-DK" dirty="0"/>
              <a:t>Hvor ”lidt” eller hvor ”meget” videnskabsteori skal de kunne?</a:t>
            </a:r>
          </a:p>
          <a:p>
            <a:pPr marL="0" indent="0">
              <a:buFont typeface="Arial" pitchFamily="34" charset="0"/>
              <a:buNone/>
            </a:pPr>
            <a:endParaRPr lang="da-DK" dirty="0"/>
          </a:p>
          <a:p>
            <a:r>
              <a:rPr lang="da-DK" dirty="0"/>
              <a:t>Giv en god idé videre</a:t>
            </a:r>
          </a:p>
          <a:p>
            <a:endParaRPr lang="da-DK" dirty="0"/>
          </a:p>
        </p:txBody>
      </p:sp>
    </p:spTree>
    <p:extLst>
      <p:ext uri="{BB962C8B-B14F-4D97-AF65-F5344CB8AC3E}">
        <p14:creationId xmlns:p14="http://schemas.microsoft.com/office/powerpoint/2010/main" val="4135151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a-DK" dirty="0"/>
              <a:t>Opsamling</a:t>
            </a:r>
          </a:p>
        </p:txBody>
      </p:sp>
      <p:sp>
        <p:nvSpPr>
          <p:cNvPr id="6" name="Pladsholder til indhold 13">
            <a:extLst>
              <a:ext uri="{FF2B5EF4-FFF2-40B4-BE49-F238E27FC236}">
                <a16:creationId xmlns:a16="http://schemas.microsoft.com/office/drawing/2014/main" id="{FAF4EDFD-98BE-4F28-AAC7-83FC4AD19B19}"/>
              </a:ext>
            </a:extLst>
          </p:cNvPr>
          <p:cNvSpPr txBox="1">
            <a:spLocks/>
          </p:cNvSpPr>
          <p:nvPr/>
        </p:nvSpPr>
        <p:spPr>
          <a:xfrm>
            <a:off x="2962572" y="6560537"/>
            <a:ext cx="6588224" cy="180831"/>
          </a:xfrm>
          <a:prstGeom prst="rect">
            <a:avLst/>
          </a:prstGeom>
        </p:spPr>
        <p:txBody>
          <a:bodyPr vert="horz" lIns="91440" tIns="45720" rIns="91440" bIns="45720" rtlCol="0">
            <a:noAutofit/>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48640"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777240"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05840"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34440"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63040"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6pPr>
            <a:lvl7pPr marL="1691640"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7pPr>
            <a:lvl8pPr marL="1920240"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8pPr>
            <a:lvl9pPr marL="2148840"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9pPr>
          </a:lstStyle>
          <a:p>
            <a:pPr marL="0" indent="0">
              <a:buNone/>
            </a:pPr>
            <a:r>
              <a:rPr lang="da-DK" sz="1200" dirty="0"/>
              <a:t>Intro - Den oprindelige plan – Evaluering - Gentænkning - Overlevering - Gruppedrøftelser - </a:t>
            </a:r>
            <a:r>
              <a:rPr lang="da-DK" sz="1200" dirty="0">
                <a:solidFill>
                  <a:schemeClr val="accent1"/>
                </a:solidFill>
              </a:rPr>
              <a:t>Opsamling</a:t>
            </a:r>
          </a:p>
          <a:p>
            <a:pPr marL="0" indent="0">
              <a:buNone/>
            </a:pPr>
            <a:r>
              <a:rPr lang="da-DK" sz="1200" dirty="0"/>
              <a:t> </a:t>
            </a:r>
          </a:p>
        </p:txBody>
      </p:sp>
      <p:sp>
        <p:nvSpPr>
          <p:cNvPr id="10" name="Pladsholder til indhold 3">
            <a:extLst>
              <a:ext uri="{FF2B5EF4-FFF2-40B4-BE49-F238E27FC236}">
                <a16:creationId xmlns:a16="http://schemas.microsoft.com/office/drawing/2014/main" id="{C18F6D81-C0E9-4EE3-A16F-303BF83DCDD2}"/>
              </a:ext>
            </a:extLst>
          </p:cNvPr>
          <p:cNvSpPr>
            <a:spLocks noGrp="1"/>
          </p:cNvSpPr>
          <p:nvPr>
            <p:ph sz="half" idx="2"/>
          </p:nvPr>
        </p:nvSpPr>
        <p:spPr>
          <a:xfrm>
            <a:off x="1594421" y="1916833"/>
            <a:ext cx="10476655" cy="4255368"/>
          </a:xfrm>
        </p:spPr>
        <p:txBody>
          <a:bodyPr rtlCol="0">
            <a:normAutofit fontScale="92500"/>
          </a:bodyPr>
          <a:lstStyle/>
          <a:p>
            <a:r>
              <a:rPr lang="da-DK" dirty="0"/>
              <a:t>Hvordan kan skolerne sikre elevernes videnskabsteoretiske og metodiske kompetencer i forhold til progressionen frem mod </a:t>
            </a:r>
            <a:r>
              <a:rPr lang="da-DK" dirty="0" err="1"/>
              <a:t>SRP’ens</a:t>
            </a:r>
            <a:r>
              <a:rPr lang="da-DK" dirty="0"/>
              <a:t> skriftlige og mundtlige produkt?</a:t>
            </a:r>
          </a:p>
          <a:p>
            <a:pPr marL="0" indent="0" rtl="0">
              <a:buNone/>
            </a:pPr>
            <a:endParaRPr lang="da-DK" dirty="0"/>
          </a:p>
          <a:p>
            <a:r>
              <a:rPr lang="da-DK" dirty="0"/>
              <a:t>Hvordan overdrages teori og metode fra forløb til forløb på en hensigtsmæssig måde?</a:t>
            </a:r>
          </a:p>
          <a:p>
            <a:pPr marL="0" indent="0" rtl="0">
              <a:buNone/>
            </a:pPr>
            <a:endParaRPr lang="da-DK" dirty="0"/>
          </a:p>
          <a:p>
            <a:pPr rtl="0"/>
            <a:r>
              <a:rPr lang="da-DK" dirty="0"/>
              <a:t>Hvor ”lidt” eller hvor ”meget” videnskabsteori skal de kunne?</a:t>
            </a:r>
          </a:p>
          <a:p>
            <a:pPr marL="0" indent="0" rtl="0">
              <a:buNone/>
            </a:pPr>
            <a:endParaRPr lang="da-DK" dirty="0"/>
          </a:p>
          <a:p>
            <a:r>
              <a:rPr lang="da-DK" dirty="0"/>
              <a:t>Giv en god idé videre</a:t>
            </a:r>
          </a:p>
          <a:p>
            <a:pPr rtl="0"/>
            <a:endParaRPr lang="da-DK" dirty="0"/>
          </a:p>
        </p:txBody>
      </p:sp>
    </p:spTree>
    <p:extLst>
      <p:ext uri="{BB962C8B-B14F-4D97-AF65-F5344CB8AC3E}">
        <p14:creationId xmlns:p14="http://schemas.microsoft.com/office/powerpoint/2010/main" val="95883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da-DK" dirty="0"/>
              <a:t>Intro</a:t>
            </a:r>
          </a:p>
        </p:txBody>
      </p:sp>
      <p:sp>
        <p:nvSpPr>
          <p:cNvPr id="14" name="Pladsholder til indhold 13"/>
          <p:cNvSpPr>
            <a:spLocks noGrp="1"/>
          </p:cNvSpPr>
          <p:nvPr>
            <p:ph idx="1"/>
          </p:nvPr>
        </p:nvSpPr>
        <p:spPr>
          <a:xfrm>
            <a:off x="1522414" y="1905000"/>
            <a:ext cx="9144000" cy="4404320"/>
          </a:xfrm>
        </p:spPr>
        <p:txBody>
          <a:bodyPr rtlCol="0">
            <a:normAutofit fontScale="85000" lnSpcReduction="20000"/>
          </a:bodyPr>
          <a:lstStyle/>
          <a:p>
            <a:pPr rtl="0"/>
            <a:r>
              <a:rPr lang="da-DK" dirty="0"/>
              <a:t>2,5 års arbejde med progressionsplanen for SRP</a:t>
            </a:r>
          </a:p>
          <a:p>
            <a:pPr rtl="0"/>
            <a:endParaRPr lang="da-DK" dirty="0"/>
          </a:p>
          <a:p>
            <a:r>
              <a:rPr lang="da-DK" dirty="0"/>
              <a:t>Elevsammensætningen på skolen</a:t>
            </a:r>
          </a:p>
          <a:p>
            <a:pPr marL="0" indent="0" rtl="0">
              <a:buNone/>
            </a:pPr>
            <a:endParaRPr lang="da-DK" dirty="0"/>
          </a:p>
          <a:p>
            <a:pPr rtl="0"/>
            <a:r>
              <a:rPr lang="da-DK" dirty="0"/>
              <a:t>Vores proces som eksempel på udfordringer ved flerfaglige forløb over tid</a:t>
            </a:r>
          </a:p>
          <a:p>
            <a:pPr lvl="2"/>
            <a:r>
              <a:rPr lang="da-DK" dirty="0"/>
              <a:t>Ikke ”</a:t>
            </a:r>
            <a:r>
              <a:rPr lang="da-DK" dirty="0" err="1"/>
              <a:t>best</a:t>
            </a:r>
            <a:r>
              <a:rPr lang="da-DK" dirty="0"/>
              <a:t> practice” </a:t>
            </a:r>
            <a:r>
              <a:rPr lang="da-DK" dirty="0">
                <a:sym typeface="Wingdings" panose="05000000000000000000" pitchFamily="2" charset="2"/>
              </a:rPr>
              <a:t> udgangspunkt for erfaringsudveksling</a:t>
            </a:r>
          </a:p>
          <a:p>
            <a:pPr lvl="2"/>
            <a:r>
              <a:rPr lang="da-DK" dirty="0">
                <a:sym typeface="Wingdings" panose="05000000000000000000" pitchFamily="2" charset="2"/>
              </a:rPr>
              <a:t>Afdramatisering af videnskabsteori</a:t>
            </a:r>
            <a:endParaRPr lang="da-DK" dirty="0"/>
          </a:p>
          <a:p>
            <a:pPr rtl="0"/>
            <a:endParaRPr lang="da-DK" dirty="0"/>
          </a:p>
          <a:p>
            <a:pPr rtl="0"/>
            <a:r>
              <a:rPr lang="da-DK" dirty="0"/>
              <a:t>Overleveringsprocedurer</a:t>
            </a:r>
          </a:p>
          <a:p>
            <a:pPr marL="0" indent="0" rtl="0">
              <a:buNone/>
            </a:pPr>
            <a:endParaRPr lang="da-DK" dirty="0"/>
          </a:p>
          <a:p>
            <a:pPr rtl="0"/>
            <a:r>
              <a:rPr lang="da-DK" dirty="0"/>
              <a:t>Erfaringsudveksling og drøftelser</a:t>
            </a:r>
          </a:p>
          <a:p>
            <a:pPr rtl="0"/>
            <a:endParaRPr lang="da-DK" dirty="0"/>
          </a:p>
        </p:txBody>
      </p:sp>
      <p:sp>
        <p:nvSpPr>
          <p:cNvPr id="4" name="Pladsholder til indhold 13">
            <a:extLst>
              <a:ext uri="{FF2B5EF4-FFF2-40B4-BE49-F238E27FC236}">
                <a16:creationId xmlns:a16="http://schemas.microsoft.com/office/drawing/2014/main" id="{EA95AFEA-8816-44E9-8871-4B9BF48A7597}"/>
              </a:ext>
            </a:extLst>
          </p:cNvPr>
          <p:cNvSpPr txBox="1">
            <a:spLocks/>
          </p:cNvSpPr>
          <p:nvPr/>
        </p:nvSpPr>
        <p:spPr>
          <a:xfrm>
            <a:off x="2962572" y="6560537"/>
            <a:ext cx="6588224" cy="180831"/>
          </a:xfrm>
          <a:prstGeom prst="rect">
            <a:avLst/>
          </a:prstGeom>
        </p:spPr>
        <p:txBody>
          <a:bodyPr vert="horz" lIns="91440" tIns="45720" rIns="91440" bIns="45720" rtlCol="0">
            <a:noAutofit/>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48640"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777240"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05840"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34440"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63040"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6pPr>
            <a:lvl7pPr marL="1691640"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7pPr>
            <a:lvl8pPr marL="1920240"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8pPr>
            <a:lvl9pPr marL="2148840"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9pPr>
          </a:lstStyle>
          <a:p>
            <a:pPr marL="0" indent="0">
              <a:buNone/>
            </a:pPr>
            <a:r>
              <a:rPr lang="da-DK" sz="1200" dirty="0">
                <a:solidFill>
                  <a:schemeClr val="accent1"/>
                </a:solidFill>
              </a:rPr>
              <a:t>Intro</a:t>
            </a:r>
            <a:r>
              <a:rPr lang="da-DK" sz="1200" dirty="0"/>
              <a:t> - Den oprindelige plan – Evaluering - Gentænkning - Overlevering - Gruppedrøftelser - Opsamling</a:t>
            </a:r>
          </a:p>
          <a:p>
            <a:pPr marL="0" indent="0">
              <a:buNone/>
            </a:pPr>
            <a:r>
              <a:rPr lang="da-DK" sz="1200" dirty="0"/>
              <a:t> </a:t>
            </a: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da-DK" dirty="0"/>
              <a:t>Paradekørsel med tom vogn</a:t>
            </a:r>
          </a:p>
        </p:txBody>
      </p:sp>
      <p:sp>
        <p:nvSpPr>
          <p:cNvPr id="14" name="Pladsholder til indhold 13"/>
          <p:cNvSpPr>
            <a:spLocks noGrp="1"/>
          </p:cNvSpPr>
          <p:nvPr>
            <p:ph idx="1"/>
          </p:nvPr>
        </p:nvSpPr>
        <p:spPr>
          <a:xfrm>
            <a:off x="1522414" y="1628800"/>
            <a:ext cx="9144000" cy="2964160"/>
          </a:xfrm>
        </p:spPr>
        <p:txBody>
          <a:bodyPr rtlCol="0">
            <a:normAutofit lnSpcReduction="10000"/>
          </a:bodyPr>
          <a:lstStyle/>
          <a:p>
            <a:r>
              <a:rPr lang="da-DK" dirty="0"/>
              <a:t>For at kunne besvare de nedenstående problemstillinger benyttes den kvalitative og den kvantitative metode i samfundsfag. Med den kvalitative metode kan man vurdere og fremhæve forskellige holdninger kontra hinanden. For at få et bredere syn og observere en overordnet tendens, har jeg også brugt den kvantitative metode. Efterfølgende anvendes den </a:t>
            </a:r>
            <a:r>
              <a:rPr lang="da-DK" dirty="0" err="1"/>
              <a:t>abduktive</a:t>
            </a:r>
            <a:r>
              <a:rPr lang="da-DK" dirty="0"/>
              <a:t> metode i samfundsfag med det formål at sammenkoble empiri med samfundsfaglige teorier. Ligeledes har jeg brugt den komparative metode til at sammenligne de sammenhænge, der er blevet observeret. </a:t>
            </a:r>
          </a:p>
          <a:p>
            <a:pPr rtl="0"/>
            <a:endParaRPr lang="da-DK" dirty="0"/>
          </a:p>
        </p:txBody>
      </p:sp>
      <p:sp>
        <p:nvSpPr>
          <p:cNvPr id="4" name="Pladsholder til indhold 13">
            <a:extLst>
              <a:ext uri="{FF2B5EF4-FFF2-40B4-BE49-F238E27FC236}">
                <a16:creationId xmlns:a16="http://schemas.microsoft.com/office/drawing/2014/main" id="{EA95AFEA-8816-44E9-8871-4B9BF48A7597}"/>
              </a:ext>
            </a:extLst>
          </p:cNvPr>
          <p:cNvSpPr txBox="1">
            <a:spLocks/>
          </p:cNvSpPr>
          <p:nvPr/>
        </p:nvSpPr>
        <p:spPr>
          <a:xfrm>
            <a:off x="2962572" y="6488529"/>
            <a:ext cx="6156176" cy="293271"/>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48640"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777240"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05840"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34440"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63040"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6pPr>
            <a:lvl7pPr marL="1691640"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7pPr>
            <a:lvl8pPr marL="1920240"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8pPr>
            <a:lvl9pPr marL="2148840"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9pPr>
          </a:lstStyle>
          <a:p>
            <a:pPr marL="0" indent="0">
              <a:buNone/>
            </a:pPr>
            <a:endParaRPr lang="da-DK" sz="1200" dirty="0"/>
          </a:p>
        </p:txBody>
      </p:sp>
      <p:sp>
        <p:nvSpPr>
          <p:cNvPr id="5" name="Pladsholder til indhold 13">
            <a:extLst>
              <a:ext uri="{FF2B5EF4-FFF2-40B4-BE49-F238E27FC236}">
                <a16:creationId xmlns:a16="http://schemas.microsoft.com/office/drawing/2014/main" id="{0E83CA41-4958-495F-89ED-D0EC63862237}"/>
              </a:ext>
            </a:extLst>
          </p:cNvPr>
          <p:cNvSpPr txBox="1">
            <a:spLocks/>
          </p:cNvSpPr>
          <p:nvPr/>
        </p:nvSpPr>
        <p:spPr>
          <a:xfrm>
            <a:off x="2962572" y="6560537"/>
            <a:ext cx="6588224" cy="180831"/>
          </a:xfrm>
          <a:prstGeom prst="rect">
            <a:avLst/>
          </a:prstGeom>
        </p:spPr>
        <p:txBody>
          <a:bodyPr vert="horz" lIns="91440" tIns="45720" rIns="91440" bIns="45720" rtlCol="0">
            <a:noAutofit/>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48640"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777240"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05840"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34440"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63040"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6pPr>
            <a:lvl7pPr marL="1691640"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7pPr>
            <a:lvl8pPr marL="1920240"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8pPr>
            <a:lvl9pPr marL="2148840"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9pPr>
          </a:lstStyle>
          <a:p>
            <a:pPr marL="0" indent="0">
              <a:buNone/>
            </a:pPr>
            <a:r>
              <a:rPr lang="da-DK" sz="1200" dirty="0">
                <a:solidFill>
                  <a:schemeClr val="accent1"/>
                </a:solidFill>
              </a:rPr>
              <a:t>Intro</a:t>
            </a:r>
            <a:r>
              <a:rPr lang="da-DK" sz="1200" dirty="0"/>
              <a:t> - Den oprindelige plan – Evaluering - Gentænkning - Overlevering - Gruppedrøftelser - Opsamling</a:t>
            </a:r>
          </a:p>
          <a:p>
            <a:pPr marL="0" indent="0">
              <a:buNone/>
            </a:pPr>
            <a:r>
              <a:rPr lang="da-DK" sz="1200" dirty="0"/>
              <a:t> </a:t>
            </a:r>
          </a:p>
        </p:txBody>
      </p:sp>
      <p:sp>
        <p:nvSpPr>
          <p:cNvPr id="6" name="Pladsholder til indhold 13">
            <a:extLst>
              <a:ext uri="{FF2B5EF4-FFF2-40B4-BE49-F238E27FC236}">
                <a16:creationId xmlns:a16="http://schemas.microsoft.com/office/drawing/2014/main" id="{F0478D4F-E39A-4210-84E4-C5A3ED8D5D8F}"/>
              </a:ext>
            </a:extLst>
          </p:cNvPr>
          <p:cNvSpPr txBox="1">
            <a:spLocks/>
          </p:cNvSpPr>
          <p:nvPr/>
        </p:nvSpPr>
        <p:spPr>
          <a:xfrm>
            <a:off x="1485900" y="4581128"/>
            <a:ext cx="9144000" cy="2002234"/>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48640"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777240"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05840"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34440"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63040"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6pPr>
            <a:lvl7pPr marL="1691640"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7pPr>
            <a:lvl8pPr marL="1920240"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8pPr>
            <a:lvl9pPr marL="2148840"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9pPr>
          </a:lstStyle>
          <a:p>
            <a:r>
              <a:rPr lang="da-DK" dirty="0"/>
              <a:t>I historie er metoden kildekritik blevet brugt til analysen af talen. Jeg har her forholdt mig kritisk til kilden i forhold til hvilken afsender kilden er fra, og hvor den er udgivet. I historie har jeg arbejdet ud fra en hermeneutisk indgangsvinkel, hvor jeg også har set på forskellige diskurser og fortolket disse.</a:t>
            </a:r>
          </a:p>
          <a:p>
            <a:endParaRPr lang="da-DK" dirty="0"/>
          </a:p>
        </p:txBody>
      </p:sp>
    </p:spTree>
    <p:extLst>
      <p:ext uri="{BB962C8B-B14F-4D97-AF65-F5344CB8AC3E}">
        <p14:creationId xmlns:p14="http://schemas.microsoft.com/office/powerpoint/2010/main" val="2995223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build="p"/>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normAutofit/>
          </a:bodyPr>
          <a:lstStyle/>
          <a:p>
            <a:r>
              <a:rPr lang="da-DK" dirty="0"/>
              <a:t>Den oprindelige plan</a:t>
            </a:r>
          </a:p>
        </p:txBody>
      </p:sp>
      <p:sp>
        <p:nvSpPr>
          <p:cNvPr id="14" name="Pladsholder til indhold 13"/>
          <p:cNvSpPr>
            <a:spLocks noGrp="1"/>
          </p:cNvSpPr>
          <p:nvPr>
            <p:ph idx="1"/>
          </p:nvPr>
        </p:nvSpPr>
        <p:spPr>
          <a:xfrm>
            <a:off x="1522414" y="1905000"/>
            <a:ext cx="9144000" cy="4404320"/>
          </a:xfrm>
        </p:spPr>
        <p:txBody>
          <a:bodyPr rtlCol="0">
            <a:normAutofit/>
          </a:bodyPr>
          <a:lstStyle/>
          <a:p>
            <a:pPr marL="274320" lvl="1" indent="0">
              <a:buNone/>
            </a:pPr>
            <a:endParaRPr lang="da-DK" dirty="0"/>
          </a:p>
          <a:p>
            <a:pPr lvl="1"/>
            <a:r>
              <a:rPr lang="da-DK" dirty="0"/>
              <a:t>SRP-progressionsplan med 7 forløb (2 i 1.g, 3 i 2.g og 2 i 3.g)</a:t>
            </a:r>
          </a:p>
          <a:p>
            <a:pPr lvl="1"/>
            <a:endParaRPr lang="da-DK" dirty="0"/>
          </a:p>
          <a:p>
            <a:pPr lvl="1"/>
            <a:r>
              <a:rPr lang="da-DK" dirty="0"/>
              <a:t>Fire niveauer i indholdsdelen:</a:t>
            </a:r>
          </a:p>
          <a:p>
            <a:pPr lvl="2"/>
            <a:r>
              <a:rPr lang="da-DK" i="1" dirty="0"/>
              <a:t>Den videnskabelige basismodel </a:t>
            </a:r>
          </a:p>
          <a:p>
            <a:pPr lvl="2"/>
            <a:r>
              <a:rPr lang="da-DK" i="1" dirty="0" err="1"/>
              <a:t>Vidensmønstre</a:t>
            </a:r>
            <a:r>
              <a:rPr lang="da-DK" i="1" dirty="0"/>
              <a:t> (begrebsparrene)</a:t>
            </a:r>
          </a:p>
          <a:p>
            <a:pPr lvl="2"/>
            <a:r>
              <a:rPr lang="da-DK" i="1" dirty="0"/>
              <a:t>Særskilt materiale udarbejdet af filosofilærer</a:t>
            </a:r>
          </a:p>
          <a:p>
            <a:pPr lvl="2"/>
            <a:r>
              <a:rPr lang="da-DK" i="1" dirty="0"/>
              <a:t>Fagenes egne metoder</a:t>
            </a:r>
          </a:p>
          <a:p>
            <a:pPr marL="274320" lvl="1" indent="0">
              <a:buNone/>
            </a:pPr>
            <a:endParaRPr lang="da-DK" dirty="0"/>
          </a:p>
          <a:p>
            <a:pPr lvl="1"/>
            <a:r>
              <a:rPr lang="da-DK" dirty="0"/>
              <a:t> Fokuserede kommentarer til opgaver/oplæg &gt;&gt; læringsstationer</a:t>
            </a:r>
          </a:p>
          <a:p>
            <a:pPr marL="274320" lvl="1" indent="0">
              <a:buNone/>
            </a:pPr>
            <a:endParaRPr lang="da-DK" dirty="0"/>
          </a:p>
          <a:p>
            <a:pPr lvl="1"/>
            <a:endParaRPr lang="da-DK" dirty="0"/>
          </a:p>
          <a:p>
            <a:pPr lvl="1"/>
            <a:endParaRPr lang="da-DK" dirty="0"/>
          </a:p>
          <a:p>
            <a:pPr marL="0" indent="0" rtl="0">
              <a:buNone/>
            </a:pPr>
            <a:endParaRPr lang="da-DK" dirty="0"/>
          </a:p>
          <a:p>
            <a:pPr marL="0" indent="0" rtl="0">
              <a:buNone/>
            </a:pPr>
            <a:endParaRPr lang="da-DK" dirty="0"/>
          </a:p>
          <a:p>
            <a:pPr rtl="0"/>
            <a:endParaRPr lang="da-DK" dirty="0"/>
          </a:p>
        </p:txBody>
      </p:sp>
      <p:sp>
        <p:nvSpPr>
          <p:cNvPr id="6" name="Pladsholder til indhold 13">
            <a:extLst>
              <a:ext uri="{FF2B5EF4-FFF2-40B4-BE49-F238E27FC236}">
                <a16:creationId xmlns:a16="http://schemas.microsoft.com/office/drawing/2014/main" id="{247D41F1-4E80-4FA1-B7DA-CAB34BF07746}"/>
              </a:ext>
            </a:extLst>
          </p:cNvPr>
          <p:cNvSpPr txBox="1">
            <a:spLocks/>
          </p:cNvSpPr>
          <p:nvPr/>
        </p:nvSpPr>
        <p:spPr>
          <a:xfrm>
            <a:off x="2962572" y="6560537"/>
            <a:ext cx="6588224" cy="180831"/>
          </a:xfrm>
          <a:prstGeom prst="rect">
            <a:avLst/>
          </a:prstGeom>
        </p:spPr>
        <p:txBody>
          <a:bodyPr vert="horz" lIns="91440" tIns="45720" rIns="91440" bIns="45720" rtlCol="0">
            <a:noAutofit/>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48640"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777240"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05840"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34440"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63040"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6pPr>
            <a:lvl7pPr marL="1691640"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7pPr>
            <a:lvl8pPr marL="1920240"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8pPr>
            <a:lvl9pPr marL="2148840"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9pPr>
          </a:lstStyle>
          <a:p>
            <a:pPr marL="0" indent="0">
              <a:buNone/>
            </a:pPr>
            <a:r>
              <a:rPr lang="da-DK" sz="1200" dirty="0"/>
              <a:t>Intro </a:t>
            </a:r>
            <a:r>
              <a:rPr lang="da-DK" sz="1200" dirty="0">
                <a:solidFill>
                  <a:schemeClr val="accent1"/>
                </a:solidFill>
              </a:rPr>
              <a:t>- Den oprindelige plan </a:t>
            </a:r>
            <a:r>
              <a:rPr lang="da-DK" sz="1200" dirty="0"/>
              <a:t>– Evaluering - Gentænkning - Overlevering - Gruppedrøftelser - Opsamling</a:t>
            </a:r>
          </a:p>
          <a:p>
            <a:pPr marL="0" indent="0">
              <a:buNone/>
            </a:pPr>
            <a:r>
              <a:rPr lang="da-DK" sz="1200" dirty="0"/>
              <a:t> </a:t>
            </a:r>
          </a:p>
        </p:txBody>
      </p:sp>
    </p:spTree>
    <p:extLst>
      <p:ext uri="{BB962C8B-B14F-4D97-AF65-F5344CB8AC3E}">
        <p14:creationId xmlns:p14="http://schemas.microsoft.com/office/powerpoint/2010/main" val="2078352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6DC357-31A8-4929-99D1-F7E728B16EC0}"/>
              </a:ext>
            </a:extLst>
          </p:cNvPr>
          <p:cNvSpPr>
            <a:spLocks noGrp="1"/>
          </p:cNvSpPr>
          <p:nvPr>
            <p:ph type="title"/>
          </p:nvPr>
        </p:nvSpPr>
        <p:spPr/>
        <p:txBody>
          <a:bodyPr/>
          <a:lstStyle/>
          <a:p>
            <a:r>
              <a:rPr lang="da-DK" dirty="0"/>
              <a:t>Dansk-historieforløbet</a:t>
            </a:r>
          </a:p>
        </p:txBody>
      </p:sp>
      <p:graphicFrame>
        <p:nvGraphicFramePr>
          <p:cNvPr id="4" name="Pladsholder til indhold 3">
            <a:extLst>
              <a:ext uri="{FF2B5EF4-FFF2-40B4-BE49-F238E27FC236}">
                <a16:creationId xmlns:a16="http://schemas.microsoft.com/office/drawing/2014/main" id="{AA9BAB18-1365-43D7-9FA6-0813D6331E2F}"/>
              </a:ext>
            </a:extLst>
          </p:cNvPr>
          <p:cNvGraphicFramePr>
            <a:graphicFrameLocks noGrp="1"/>
          </p:cNvGraphicFramePr>
          <p:nvPr>
            <p:ph idx="1"/>
            <p:extLst>
              <p:ext uri="{D42A27DB-BD31-4B8C-83A1-F6EECF244321}">
                <p14:modId xmlns:p14="http://schemas.microsoft.com/office/powerpoint/2010/main" val="1276017633"/>
              </p:ext>
            </p:extLst>
          </p:nvPr>
        </p:nvGraphicFramePr>
        <p:xfrm>
          <a:off x="1522414" y="1700808"/>
          <a:ext cx="9721203" cy="4663440"/>
        </p:xfrm>
        <a:graphic>
          <a:graphicData uri="http://schemas.openxmlformats.org/drawingml/2006/table">
            <a:tbl>
              <a:tblPr firstRow="1" bandRow="1">
                <a:tableStyleId>{8EC20E35-A176-4012-BC5E-935CFFF8708E}</a:tableStyleId>
              </a:tblPr>
              <a:tblGrid>
                <a:gridCol w="3023319">
                  <a:extLst>
                    <a:ext uri="{9D8B030D-6E8A-4147-A177-3AD203B41FA5}">
                      <a16:colId xmlns:a16="http://schemas.microsoft.com/office/drawing/2014/main" val="2000663679"/>
                    </a:ext>
                  </a:extLst>
                </a:gridCol>
                <a:gridCol w="6697884">
                  <a:extLst>
                    <a:ext uri="{9D8B030D-6E8A-4147-A177-3AD203B41FA5}">
                      <a16:colId xmlns:a16="http://schemas.microsoft.com/office/drawing/2014/main" val="808870921"/>
                    </a:ext>
                  </a:extLst>
                </a:gridCol>
              </a:tblGrid>
              <a:tr h="592424">
                <a:tc>
                  <a:txBody>
                    <a:bodyPr/>
                    <a:lstStyle/>
                    <a:p>
                      <a:endParaRPr lang="da-DK" dirty="0"/>
                    </a:p>
                    <a:p>
                      <a:r>
                        <a:rPr lang="da-DK" dirty="0"/>
                        <a:t>Emne</a:t>
                      </a:r>
                    </a:p>
                    <a:p>
                      <a:endParaRPr lang="da-DK" dirty="0"/>
                    </a:p>
                  </a:txBody>
                  <a:tcPr/>
                </a:tc>
                <a:tc>
                  <a:txBody>
                    <a:bodyPr/>
                    <a:lstStyle/>
                    <a:p>
                      <a:endParaRPr lang="da-DK" dirty="0"/>
                    </a:p>
                    <a:p>
                      <a:r>
                        <a:rPr lang="da-DK" dirty="0"/>
                        <a:t>Litteraturen og historiens steder</a:t>
                      </a:r>
                    </a:p>
                  </a:txBody>
                  <a:tcPr/>
                </a:tc>
                <a:extLst>
                  <a:ext uri="{0D108BD9-81ED-4DB2-BD59-A6C34878D82A}">
                    <a16:rowId xmlns:a16="http://schemas.microsoft.com/office/drawing/2014/main" val="867420090"/>
                  </a:ext>
                </a:extLst>
              </a:tr>
              <a:tr h="6480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800" b="1" kern="1200" dirty="0">
                          <a:solidFill>
                            <a:schemeClr val="dk1"/>
                          </a:solidFill>
                          <a:effectLst/>
                          <a:latin typeface="+mn-lt"/>
                          <a:ea typeface="+mn-ea"/>
                          <a:cs typeface="+mn-cs"/>
                        </a:rPr>
                        <a:t>Kernestof i forløbet</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800" b="1" kern="1200" dirty="0">
                          <a:solidFill>
                            <a:schemeClr val="dk1"/>
                          </a:solidFill>
                          <a:effectLst/>
                          <a:latin typeface="+mn-lt"/>
                          <a:ea typeface="+mn-ea"/>
                          <a:cs typeface="+mn-cs"/>
                        </a:rPr>
                        <a:t>(fra begge fag</a:t>
                      </a:r>
                      <a:endParaRPr lang="da-DK" sz="1800" kern="1200" dirty="0">
                        <a:solidFill>
                          <a:schemeClr val="dk1"/>
                        </a:solidFill>
                        <a:effectLst/>
                        <a:latin typeface="+mn-lt"/>
                        <a:ea typeface="+mn-ea"/>
                        <a:cs typeface="+mn-cs"/>
                      </a:endParaRPr>
                    </a:p>
                    <a:p>
                      <a:endParaRPr lang="da-DK" dirty="0"/>
                    </a:p>
                  </a:txBody>
                  <a:tcPr/>
                </a:tc>
                <a:tc>
                  <a:txBody>
                    <a:bodyPr/>
                    <a:lstStyle/>
                    <a:p>
                      <a:r>
                        <a:rPr lang="da-DK" sz="1800" kern="1200" dirty="0">
                          <a:solidFill>
                            <a:schemeClr val="dk1"/>
                          </a:solidFill>
                          <a:effectLst/>
                          <a:latin typeface="+mn-lt"/>
                          <a:ea typeface="+mn-ea"/>
                          <a:cs typeface="+mn-cs"/>
                        </a:rPr>
                        <a:t>Fagligt overblik over historiens og litteraturens steder</a:t>
                      </a:r>
                    </a:p>
                    <a:p>
                      <a:r>
                        <a:rPr lang="da-DK" sz="1800" kern="1200" dirty="0">
                          <a:solidFill>
                            <a:schemeClr val="dk1"/>
                          </a:solidFill>
                          <a:effectLst/>
                          <a:latin typeface="+mn-lt"/>
                          <a:ea typeface="+mn-ea"/>
                          <a:cs typeface="+mn-cs"/>
                        </a:rPr>
                        <a:t>(land, by, forstad og ghetto)</a:t>
                      </a:r>
                    </a:p>
                    <a:p>
                      <a:r>
                        <a:rPr lang="da-DK" sz="1800" kern="1200" dirty="0">
                          <a:solidFill>
                            <a:schemeClr val="dk1"/>
                          </a:solidFill>
                          <a:effectLst/>
                          <a:latin typeface="+mn-lt"/>
                          <a:ea typeface="+mn-ea"/>
                          <a:cs typeface="+mn-cs"/>
                        </a:rPr>
                        <a:t>Faglig overblik over de tre samfundstyper</a:t>
                      </a:r>
                    </a:p>
                    <a:p>
                      <a:r>
                        <a:rPr lang="da-DK" sz="1800" kern="1200" dirty="0">
                          <a:solidFill>
                            <a:schemeClr val="dk1"/>
                          </a:solidFill>
                          <a:effectLst/>
                          <a:latin typeface="+mn-lt"/>
                          <a:ea typeface="+mn-ea"/>
                          <a:cs typeface="+mn-cs"/>
                        </a:rPr>
                        <a:t>(det traditionelle, det moderne og det senmoderne)</a:t>
                      </a:r>
                    </a:p>
                    <a:p>
                      <a:r>
                        <a:rPr lang="da-DK" sz="1800" kern="1200" dirty="0">
                          <a:solidFill>
                            <a:schemeClr val="dk1"/>
                          </a:solidFill>
                          <a:effectLst/>
                          <a:latin typeface="+mn-lt"/>
                          <a:ea typeface="+mn-ea"/>
                          <a:cs typeface="+mn-cs"/>
                        </a:rPr>
                        <a:t>Træne evne i at læse, forstå og fortolke historiske og litterære kilder</a:t>
                      </a:r>
                    </a:p>
                    <a:p>
                      <a:r>
                        <a:rPr lang="da-DK" sz="1800" kern="1200" dirty="0">
                          <a:solidFill>
                            <a:schemeClr val="dk1"/>
                          </a:solidFill>
                          <a:effectLst/>
                          <a:latin typeface="+mn-lt"/>
                          <a:ea typeface="+mn-ea"/>
                          <a:cs typeface="+mn-cs"/>
                        </a:rPr>
                        <a:t>Skrivehandlinger i begge fag</a:t>
                      </a:r>
                    </a:p>
                    <a:p>
                      <a:r>
                        <a:rPr lang="da-DK" sz="1800" kern="1200" dirty="0">
                          <a:solidFill>
                            <a:schemeClr val="dk1"/>
                          </a:solidFill>
                          <a:effectLst/>
                          <a:latin typeface="+mn-lt"/>
                          <a:ea typeface="+mn-ea"/>
                          <a:cs typeface="+mn-cs"/>
                        </a:rPr>
                        <a:t>Mundtlig fremlæggelse</a:t>
                      </a:r>
                    </a:p>
                  </a:txBody>
                  <a:tcPr/>
                </a:tc>
                <a:extLst>
                  <a:ext uri="{0D108BD9-81ED-4DB2-BD59-A6C34878D82A}">
                    <a16:rowId xmlns:a16="http://schemas.microsoft.com/office/drawing/2014/main" val="379814527"/>
                  </a:ext>
                </a:extLst>
              </a:tr>
              <a:tr h="1460771">
                <a:tc>
                  <a:txBody>
                    <a:bodyPr/>
                    <a:lstStyle/>
                    <a:p>
                      <a:r>
                        <a:rPr lang="da-DK" dirty="0"/>
                        <a:t>Videnskabsteori og metode</a:t>
                      </a:r>
                    </a:p>
                  </a:txBody>
                  <a:tcPr/>
                </a:tc>
                <a:tc>
                  <a:txBody>
                    <a:bodyPr/>
                    <a:lstStyle/>
                    <a:p>
                      <a:r>
                        <a:rPr lang="da-DK" sz="1800" kern="1200" dirty="0">
                          <a:solidFill>
                            <a:schemeClr val="dk1"/>
                          </a:solidFill>
                          <a:effectLst/>
                          <a:latin typeface="+mn-lt"/>
                          <a:ea typeface="+mn-ea"/>
                          <a:cs typeface="+mn-cs"/>
                        </a:rPr>
                        <a:t>Den videnskabelige basismodel</a:t>
                      </a:r>
                    </a:p>
                    <a:p>
                      <a:r>
                        <a:rPr lang="da-DK" sz="1800" kern="1200" dirty="0">
                          <a:solidFill>
                            <a:schemeClr val="dk1"/>
                          </a:solidFill>
                          <a:effectLst/>
                          <a:latin typeface="+mn-lt"/>
                          <a:ea typeface="+mn-ea"/>
                          <a:cs typeface="+mn-cs"/>
                        </a:rPr>
                        <a:t>Begrebsparret diakron og synkron</a:t>
                      </a:r>
                    </a:p>
                    <a:p>
                      <a:r>
                        <a:rPr lang="da-DK" sz="1800" kern="1200" dirty="0">
                          <a:solidFill>
                            <a:schemeClr val="dk1"/>
                          </a:solidFill>
                          <a:effectLst/>
                          <a:latin typeface="+mn-lt"/>
                          <a:ea typeface="+mn-ea"/>
                          <a:cs typeface="+mn-cs"/>
                        </a:rPr>
                        <a:t>Den ikonografiske billedanalyse</a:t>
                      </a:r>
                    </a:p>
                    <a:p>
                      <a:r>
                        <a:rPr lang="da-DK" dirty="0"/>
                        <a:t>Kildekritik</a:t>
                      </a:r>
                    </a:p>
                    <a:p>
                      <a:r>
                        <a:rPr lang="da-DK" dirty="0"/>
                        <a:t>Introduktion til bibliotek og litteratursøgning</a:t>
                      </a:r>
                    </a:p>
                    <a:p>
                      <a:r>
                        <a:rPr lang="da-DK" dirty="0"/>
                        <a:t>Kausale, intentionelle og funktionelle årsagsforklaringer</a:t>
                      </a:r>
                    </a:p>
                  </a:txBody>
                  <a:tcPr/>
                </a:tc>
                <a:extLst>
                  <a:ext uri="{0D108BD9-81ED-4DB2-BD59-A6C34878D82A}">
                    <a16:rowId xmlns:a16="http://schemas.microsoft.com/office/drawing/2014/main" val="1207494449"/>
                  </a:ext>
                </a:extLst>
              </a:tr>
            </a:tbl>
          </a:graphicData>
        </a:graphic>
      </p:graphicFrame>
      <p:sp>
        <p:nvSpPr>
          <p:cNvPr id="5" name="Pladsholder til indhold 13">
            <a:extLst>
              <a:ext uri="{FF2B5EF4-FFF2-40B4-BE49-F238E27FC236}">
                <a16:creationId xmlns:a16="http://schemas.microsoft.com/office/drawing/2014/main" id="{3E0DBABE-7BC2-484F-B380-E41926A5295D}"/>
              </a:ext>
            </a:extLst>
          </p:cNvPr>
          <p:cNvSpPr txBox="1">
            <a:spLocks/>
          </p:cNvSpPr>
          <p:nvPr/>
        </p:nvSpPr>
        <p:spPr>
          <a:xfrm>
            <a:off x="2962572" y="6560537"/>
            <a:ext cx="6588224" cy="180831"/>
          </a:xfrm>
          <a:prstGeom prst="rect">
            <a:avLst/>
          </a:prstGeom>
        </p:spPr>
        <p:txBody>
          <a:bodyPr vert="horz" lIns="91440" tIns="45720" rIns="91440" bIns="45720" rtlCol="0">
            <a:noAutofit/>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48640"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777240"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05840"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34440"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63040"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6pPr>
            <a:lvl7pPr marL="1691640"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7pPr>
            <a:lvl8pPr marL="1920240"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8pPr>
            <a:lvl9pPr marL="2148840"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9pPr>
          </a:lstStyle>
          <a:p>
            <a:pPr marL="0" indent="0">
              <a:buNone/>
            </a:pPr>
            <a:r>
              <a:rPr lang="da-DK" sz="1200" dirty="0"/>
              <a:t>Intro - </a:t>
            </a:r>
            <a:r>
              <a:rPr lang="da-DK" sz="1200" dirty="0">
                <a:solidFill>
                  <a:schemeClr val="accent1"/>
                </a:solidFill>
              </a:rPr>
              <a:t>Den oprindelige plan </a:t>
            </a:r>
            <a:r>
              <a:rPr lang="da-DK" sz="1200" dirty="0"/>
              <a:t>– Evaluering - Gentænkning - Overlevering - Gruppedrøftelser - Opsamling</a:t>
            </a:r>
          </a:p>
          <a:p>
            <a:pPr marL="0" indent="0">
              <a:buNone/>
            </a:pPr>
            <a:r>
              <a:rPr lang="da-DK" sz="1200" dirty="0"/>
              <a:t> </a:t>
            </a:r>
          </a:p>
        </p:txBody>
      </p:sp>
    </p:spTree>
    <p:extLst>
      <p:ext uri="{BB962C8B-B14F-4D97-AF65-F5344CB8AC3E}">
        <p14:creationId xmlns:p14="http://schemas.microsoft.com/office/powerpoint/2010/main" val="26792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da-DK" dirty="0"/>
              <a:t>Evaluering af SRP-progressionsplanen</a:t>
            </a:r>
          </a:p>
        </p:txBody>
      </p:sp>
      <p:sp>
        <p:nvSpPr>
          <p:cNvPr id="14" name="Pladsholder til indhold 13"/>
          <p:cNvSpPr>
            <a:spLocks noGrp="1"/>
          </p:cNvSpPr>
          <p:nvPr>
            <p:ph idx="1"/>
          </p:nvPr>
        </p:nvSpPr>
        <p:spPr>
          <a:xfrm>
            <a:off x="1522414" y="1905000"/>
            <a:ext cx="9144000" cy="4404320"/>
          </a:xfrm>
        </p:spPr>
        <p:txBody>
          <a:bodyPr rtlCol="0">
            <a:normAutofit/>
          </a:bodyPr>
          <a:lstStyle/>
          <a:p>
            <a:pPr marL="274320" lvl="1" indent="0">
              <a:buNone/>
            </a:pPr>
            <a:endParaRPr lang="da-DK" dirty="0"/>
          </a:p>
          <a:p>
            <a:pPr marL="0" indent="0" rtl="0">
              <a:buNone/>
            </a:pPr>
            <a:endParaRPr lang="da-DK" dirty="0"/>
          </a:p>
        </p:txBody>
      </p:sp>
      <p:sp>
        <p:nvSpPr>
          <p:cNvPr id="3" name="Rektangel 2">
            <a:extLst>
              <a:ext uri="{FF2B5EF4-FFF2-40B4-BE49-F238E27FC236}">
                <a16:creationId xmlns:a16="http://schemas.microsoft.com/office/drawing/2014/main" id="{C472084B-1B57-4829-8820-03F07AC549B8}"/>
              </a:ext>
            </a:extLst>
          </p:cNvPr>
          <p:cNvSpPr/>
          <p:nvPr/>
        </p:nvSpPr>
        <p:spPr>
          <a:xfrm>
            <a:off x="1501995" y="2132856"/>
            <a:ext cx="7668345" cy="3785652"/>
          </a:xfrm>
          <a:prstGeom prst="rect">
            <a:avLst/>
          </a:prstGeom>
        </p:spPr>
        <p:txBody>
          <a:bodyPr wrap="square">
            <a:spAutoFit/>
          </a:bodyPr>
          <a:lstStyle/>
          <a:p>
            <a:pPr lvl="1"/>
            <a:endParaRPr lang="da-DK" sz="2000" dirty="0"/>
          </a:p>
          <a:p>
            <a:pPr lvl="1"/>
            <a:r>
              <a:rPr lang="da-DK" sz="2000" dirty="0"/>
              <a:t>1. For uoverskueligt for lærere og elever</a:t>
            </a:r>
          </a:p>
          <a:p>
            <a:pPr lvl="1"/>
            <a:endParaRPr lang="da-DK" sz="2000" dirty="0"/>
          </a:p>
          <a:p>
            <a:pPr lvl="1"/>
            <a:r>
              <a:rPr lang="da-DK" sz="2000" dirty="0"/>
              <a:t>2. For ambitiøs videnskabsteori med de mange niveauer</a:t>
            </a:r>
          </a:p>
          <a:p>
            <a:pPr lvl="1"/>
            <a:endParaRPr lang="da-DK" sz="2000" dirty="0"/>
          </a:p>
          <a:p>
            <a:pPr lvl="1"/>
            <a:r>
              <a:rPr lang="da-DK" sz="2000" dirty="0"/>
              <a:t>3. Utilstrækkelig overførsel fra DHO til SRO</a:t>
            </a:r>
          </a:p>
          <a:p>
            <a:pPr lvl="1"/>
            <a:endParaRPr lang="da-DK" sz="2000" dirty="0"/>
          </a:p>
          <a:p>
            <a:pPr lvl="1"/>
            <a:r>
              <a:rPr lang="da-DK" sz="2000" dirty="0"/>
              <a:t>4. Namedropping og begrebsbingo</a:t>
            </a:r>
          </a:p>
          <a:p>
            <a:pPr lvl="1">
              <a:buFontTx/>
              <a:buChar char="-"/>
            </a:pPr>
            <a:endParaRPr lang="da-DK" sz="2000" dirty="0"/>
          </a:p>
          <a:p>
            <a:pPr lvl="1"/>
            <a:r>
              <a:rPr lang="da-DK" sz="2000" dirty="0"/>
              <a:t>Men: Eleverne er glade for kommentarark og læringsstationer</a:t>
            </a:r>
          </a:p>
          <a:p>
            <a:pPr lvl="1"/>
            <a:endParaRPr lang="da-DK" sz="2000" dirty="0"/>
          </a:p>
          <a:p>
            <a:pPr lvl="1"/>
            <a:r>
              <a:rPr lang="da-DK" sz="2000" dirty="0"/>
              <a:t>Og hvad kan vores elever så rent faktisk til sommer?</a:t>
            </a:r>
          </a:p>
        </p:txBody>
      </p:sp>
      <p:sp>
        <p:nvSpPr>
          <p:cNvPr id="6" name="Pladsholder til indhold 13">
            <a:extLst>
              <a:ext uri="{FF2B5EF4-FFF2-40B4-BE49-F238E27FC236}">
                <a16:creationId xmlns:a16="http://schemas.microsoft.com/office/drawing/2014/main" id="{FB5A8098-0FC5-4157-8E6F-2067E75EDFF4}"/>
              </a:ext>
            </a:extLst>
          </p:cNvPr>
          <p:cNvSpPr txBox="1">
            <a:spLocks/>
          </p:cNvSpPr>
          <p:nvPr/>
        </p:nvSpPr>
        <p:spPr>
          <a:xfrm>
            <a:off x="2962572" y="6560537"/>
            <a:ext cx="6588224" cy="180831"/>
          </a:xfrm>
          <a:prstGeom prst="rect">
            <a:avLst/>
          </a:prstGeom>
        </p:spPr>
        <p:txBody>
          <a:bodyPr vert="horz" lIns="91440" tIns="45720" rIns="91440" bIns="45720" rtlCol="0">
            <a:noAutofit/>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48640"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777240"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05840"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34440"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63040"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6pPr>
            <a:lvl7pPr marL="1691640"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7pPr>
            <a:lvl8pPr marL="1920240"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8pPr>
            <a:lvl9pPr marL="2148840"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9pPr>
          </a:lstStyle>
          <a:p>
            <a:pPr marL="0" indent="0">
              <a:buNone/>
            </a:pPr>
            <a:r>
              <a:rPr lang="da-DK" sz="1200" dirty="0"/>
              <a:t>Intro - Den oprindelige plan – </a:t>
            </a:r>
            <a:r>
              <a:rPr lang="da-DK" sz="1200" dirty="0">
                <a:solidFill>
                  <a:schemeClr val="accent1"/>
                </a:solidFill>
              </a:rPr>
              <a:t>Evaluering</a:t>
            </a:r>
            <a:r>
              <a:rPr lang="da-DK" sz="1200" dirty="0"/>
              <a:t> - Gentænkning - Overlevering - Gruppedrøftelser - Opsamling</a:t>
            </a:r>
          </a:p>
          <a:p>
            <a:pPr marL="0" indent="0">
              <a:buNone/>
            </a:pPr>
            <a:r>
              <a:rPr lang="da-DK" sz="1200" dirty="0"/>
              <a:t> </a:t>
            </a:r>
          </a:p>
        </p:txBody>
      </p:sp>
    </p:spTree>
    <p:extLst>
      <p:ext uri="{BB962C8B-B14F-4D97-AF65-F5344CB8AC3E}">
        <p14:creationId xmlns:p14="http://schemas.microsoft.com/office/powerpoint/2010/main" val="816297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da-DK" dirty="0"/>
              <a:t>Gentænkning </a:t>
            </a:r>
          </a:p>
        </p:txBody>
      </p:sp>
      <p:sp>
        <p:nvSpPr>
          <p:cNvPr id="14" name="Pladsholder til indhold 13"/>
          <p:cNvSpPr>
            <a:spLocks noGrp="1"/>
          </p:cNvSpPr>
          <p:nvPr>
            <p:ph idx="1"/>
          </p:nvPr>
        </p:nvSpPr>
        <p:spPr>
          <a:xfrm>
            <a:off x="1522414" y="1905000"/>
            <a:ext cx="9144000" cy="4404320"/>
          </a:xfrm>
        </p:spPr>
        <p:txBody>
          <a:bodyPr rtlCol="0">
            <a:normAutofit/>
          </a:bodyPr>
          <a:lstStyle/>
          <a:p>
            <a:pPr marL="274320" lvl="1" indent="0">
              <a:buNone/>
            </a:pPr>
            <a:endParaRPr lang="da-DK" dirty="0"/>
          </a:p>
          <a:p>
            <a:pPr marL="0" indent="0" rtl="0">
              <a:buNone/>
            </a:pPr>
            <a:endParaRPr lang="da-DK" dirty="0"/>
          </a:p>
        </p:txBody>
      </p:sp>
      <p:sp>
        <p:nvSpPr>
          <p:cNvPr id="3" name="Rektangel 2">
            <a:extLst>
              <a:ext uri="{FF2B5EF4-FFF2-40B4-BE49-F238E27FC236}">
                <a16:creationId xmlns:a16="http://schemas.microsoft.com/office/drawing/2014/main" id="{C472084B-1B57-4829-8820-03F07AC549B8}"/>
              </a:ext>
            </a:extLst>
          </p:cNvPr>
          <p:cNvSpPr/>
          <p:nvPr/>
        </p:nvSpPr>
        <p:spPr>
          <a:xfrm>
            <a:off x="1522411" y="1700808"/>
            <a:ext cx="10116617" cy="4093428"/>
          </a:xfrm>
          <a:prstGeom prst="rect">
            <a:avLst/>
          </a:prstGeom>
        </p:spPr>
        <p:txBody>
          <a:bodyPr wrap="square">
            <a:spAutoFit/>
          </a:bodyPr>
          <a:lstStyle/>
          <a:p>
            <a:pPr lvl="1"/>
            <a:r>
              <a:rPr lang="da-DK" sz="2000" dirty="0"/>
              <a:t>Minimalistisk progressionsplan med fokus på:</a:t>
            </a:r>
          </a:p>
          <a:p>
            <a:pPr lvl="1"/>
            <a:r>
              <a:rPr lang="da-DK" sz="2000" dirty="0"/>
              <a:t>Reduktion af kompleksiteten</a:t>
            </a:r>
          </a:p>
          <a:p>
            <a:pPr lvl="2"/>
            <a:r>
              <a:rPr lang="da-DK" sz="2000" dirty="0"/>
              <a:t>1. Den videnskabelige basismodel</a:t>
            </a:r>
          </a:p>
          <a:p>
            <a:pPr lvl="2"/>
            <a:r>
              <a:rPr lang="da-DK" sz="2000" dirty="0"/>
              <a:t>2. Øget fokus på fagenes egne metoder</a:t>
            </a:r>
          </a:p>
          <a:p>
            <a:pPr lvl="2"/>
            <a:r>
              <a:rPr lang="da-DK" sz="2000" dirty="0"/>
              <a:t>3. Kommentarark og læringsstationer</a:t>
            </a:r>
          </a:p>
          <a:p>
            <a:pPr lvl="2">
              <a:buFontTx/>
              <a:buChar char="-"/>
            </a:pPr>
            <a:endParaRPr lang="da-DK" sz="2000" dirty="0"/>
          </a:p>
          <a:p>
            <a:pPr lvl="2"/>
            <a:r>
              <a:rPr lang="da-DK" sz="2000" i="1" dirty="0"/>
              <a:t>” I såvel studieretningsprojektet som de tilhørende flerfaglige forløb tager den basale videnskabsteori udgangspunkt i de konkrete problemstillinger og indgående fag i forløbene” </a:t>
            </a:r>
            <a:r>
              <a:rPr lang="da-DK" sz="2000" dirty="0"/>
              <a:t>vejledningen s. 5</a:t>
            </a:r>
          </a:p>
          <a:p>
            <a:pPr lvl="2"/>
            <a:endParaRPr lang="da-DK" sz="2000" i="1" dirty="0"/>
          </a:p>
          <a:p>
            <a:pPr lvl="2"/>
            <a:r>
              <a:rPr lang="da-DK" sz="2000" i="1" dirty="0"/>
              <a:t>”Der kan være forskelle i skolernes praktiske udmøntning af arbejdet med basal videnskabsteori og faglige metoder, hvilket kan være nødvendigt at tage højde for i forbindelse med den afsluttende mundtlige prøve” </a:t>
            </a:r>
            <a:r>
              <a:rPr lang="da-DK" sz="2000" dirty="0"/>
              <a:t>vejledningen s. 7</a:t>
            </a:r>
            <a:endParaRPr lang="da-DK" sz="2000" i="1" dirty="0"/>
          </a:p>
        </p:txBody>
      </p:sp>
      <p:sp>
        <p:nvSpPr>
          <p:cNvPr id="6" name="Pladsholder til indhold 13">
            <a:extLst>
              <a:ext uri="{FF2B5EF4-FFF2-40B4-BE49-F238E27FC236}">
                <a16:creationId xmlns:a16="http://schemas.microsoft.com/office/drawing/2014/main" id="{AE1EE1CE-02AD-466E-A591-63A835B18AF9}"/>
              </a:ext>
            </a:extLst>
          </p:cNvPr>
          <p:cNvSpPr txBox="1">
            <a:spLocks/>
          </p:cNvSpPr>
          <p:nvPr/>
        </p:nvSpPr>
        <p:spPr>
          <a:xfrm>
            <a:off x="2962572" y="6560537"/>
            <a:ext cx="6588224" cy="180831"/>
          </a:xfrm>
          <a:prstGeom prst="rect">
            <a:avLst/>
          </a:prstGeom>
        </p:spPr>
        <p:txBody>
          <a:bodyPr vert="horz" lIns="91440" tIns="45720" rIns="91440" bIns="45720" rtlCol="0">
            <a:noAutofit/>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48640"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777240"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05840"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34440"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63040"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6pPr>
            <a:lvl7pPr marL="1691640"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7pPr>
            <a:lvl8pPr marL="1920240"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8pPr>
            <a:lvl9pPr marL="2148840"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9pPr>
          </a:lstStyle>
          <a:p>
            <a:pPr marL="0" indent="0">
              <a:buNone/>
            </a:pPr>
            <a:r>
              <a:rPr lang="da-DK" sz="1200" dirty="0"/>
              <a:t>Intro - Den oprindelige plan – Evaluering - </a:t>
            </a:r>
            <a:r>
              <a:rPr lang="da-DK" sz="1200" dirty="0">
                <a:solidFill>
                  <a:schemeClr val="accent1"/>
                </a:solidFill>
              </a:rPr>
              <a:t>Gentænkning</a:t>
            </a:r>
            <a:r>
              <a:rPr lang="da-DK" sz="1200" dirty="0"/>
              <a:t> - Overlevering - Gruppedrøftelser - Opsamling</a:t>
            </a:r>
          </a:p>
          <a:p>
            <a:pPr marL="0" indent="0">
              <a:buNone/>
            </a:pPr>
            <a:r>
              <a:rPr lang="da-DK" sz="1200" dirty="0"/>
              <a:t> </a:t>
            </a:r>
          </a:p>
        </p:txBody>
      </p:sp>
    </p:spTree>
    <p:extLst>
      <p:ext uri="{BB962C8B-B14F-4D97-AF65-F5344CB8AC3E}">
        <p14:creationId xmlns:p14="http://schemas.microsoft.com/office/powerpoint/2010/main" val="164135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0A0980-4864-4A1A-8335-A4DDD62A02D3}"/>
              </a:ext>
            </a:extLst>
          </p:cNvPr>
          <p:cNvSpPr>
            <a:spLocks noGrp="1"/>
          </p:cNvSpPr>
          <p:nvPr>
            <p:ph type="title"/>
          </p:nvPr>
        </p:nvSpPr>
        <p:spPr/>
        <p:txBody>
          <a:bodyPr/>
          <a:lstStyle/>
          <a:p>
            <a:r>
              <a:rPr lang="da-DK" dirty="0"/>
              <a:t>Et eksempel på et forenklet forløb</a:t>
            </a:r>
          </a:p>
        </p:txBody>
      </p:sp>
      <p:graphicFrame>
        <p:nvGraphicFramePr>
          <p:cNvPr id="5" name="Pladsholder til indhold 4">
            <a:extLst>
              <a:ext uri="{FF2B5EF4-FFF2-40B4-BE49-F238E27FC236}">
                <a16:creationId xmlns:a16="http://schemas.microsoft.com/office/drawing/2014/main" id="{89FF4990-92BC-425A-94B8-BBB9838107E4}"/>
              </a:ext>
            </a:extLst>
          </p:cNvPr>
          <p:cNvGraphicFramePr>
            <a:graphicFrameLocks noGrp="1"/>
          </p:cNvGraphicFramePr>
          <p:nvPr>
            <p:ph idx="1"/>
            <p:extLst>
              <p:ext uri="{D42A27DB-BD31-4B8C-83A1-F6EECF244321}">
                <p14:modId xmlns:p14="http://schemas.microsoft.com/office/powerpoint/2010/main" val="3195371698"/>
              </p:ext>
            </p:extLst>
          </p:nvPr>
        </p:nvGraphicFramePr>
        <p:xfrm>
          <a:off x="1557785" y="1797982"/>
          <a:ext cx="9721203" cy="4367322"/>
        </p:xfrm>
        <a:graphic>
          <a:graphicData uri="http://schemas.openxmlformats.org/drawingml/2006/table">
            <a:tbl>
              <a:tblPr firstRow="1" bandRow="1">
                <a:tableStyleId>{8EC20E35-A176-4012-BC5E-935CFFF8708E}</a:tableStyleId>
              </a:tblPr>
              <a:tblGrid>
                <a:gridCol w="3023319">
                  <a:extLst>
                    <a:ext uri="{9D8B030D-6E8A-4147-A177-3AD203B41FA5}">
                      <a16:colId xmlns:a16="http://schemas.microsoft.com/office/drawing/2014/main" val="543264970"/>
                    </a:ext>
                  </a:extLst>
                </a:gridCol>
                <a:gridCol w="6697884">
                  <a:extLst>
                    <a:ext uri="{9D8B030D-6E8A-4147-A177-3AD203B41FA5}">
                      <a16:colId xmlns:a16="http://schemas.microsoft.com/office/drawing/2014/main" val="2670537465"/>
                    </a:ext>
                  </a:extLst>
                </a:gridCol>
              </a:tblGrid>
              <a:tr h="592424">
                <a:tc>
                  <a:txBody>
                    <a:bodyPr/>
                    <a:lstStyle/>
                    <a:p>
                      <a:endParaRPr lang="da-DK" dirty="0"/>
                    </a:p>
                    <a:p>
                      <a:r>
                        <a:rPr lang="da-DK" dirty="0"/>
                        <a:t>Emne</a:t>
                      </a:r>
                    </a:p>
                    <a:p>
                      <a:endParaRPr lang="da-DK" dirty="0"/>
                    </a:p>
                  </a:txBody>
                  <a:tcPr/>
                </a:tc>
                <a:tc>
                  <a:txBody>
                    <a:bodyPr/>
                    <a:lstStyle/>
                    <a:p>
                      <a:endParaRPr lang="da-DK" dirty="0"/>
                    </a:p>
                    <a:p>
                      <a:r>
                        <a:rPr lang="da-DK" dirty="0"/>
                        <a:t>Hvordan kan vi få danskere til at blive mere fysisk aktive?</a:t>
                      </a:r>
                    </a:p>
                  </a:txBody>
                  <a:tcPr/>
                </a:tc>
                <a:extLst>
                  <a:ext uri="{0D108BD9-81ED-4DB2-BD59-A6C34878D82A}">
                    <a16:rowId xmlns:a16="http://schemas.microsoft.com/office/drawing/2014/main" val="2298581761"/>
                  </a:ext>
                </a:extLst>
              </a:tr>
              <a:tr h="10777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800" b="1" kern="1200" dirty="0">
                          <a:solidFill>
                            <a:schemeClr val="dk1"/>
                          </a:solidFill>
                          <a:effectLst/>
                          <a:latin typeface="+mn-lt"/>
                          <a:ea typeface="+mn-ea"/>
                          <a:cs typeface="+mn-cs"/>
                        </a:rPr>
                        <a:t>Kernestof i samfundsfag</a:t>
                      </a:r>
                      <a:endParaRPr lang="da-DK" sz="1800" kern="1200" dirty="0">
                        <a:solidFill>
                          <a:schemeClr val="dk1"/>
                        </a:solidFill>
                        <a:effectLst/>
                        <a:latin typeface="+mn-lt"/>
                        <a:ea typeface="+mn-ea"/>
                        <a:cs typeface="+mn-cs"/>
                      </a:endParaRPr>
                    </a:p>
                    <a:p>
                      <a:endParaRPr lang="da-DK" dirty="0"/>
                    </a:p>
                  </a:txBody>
                  <a:tcPr/>
                </a:tc>
                <a:tc>
                  <a:txBody>
                    <a:bodyPr/>
                    <a:lstStyle/>
                    <a:p>
                      <a:r>
                        <a:rPr lang="da-DK" sz="1800" kern="1200" dirty="0">
                          <a:solidFill>
                            <a:schemeClr val="dk1"/>
                          </a:solidFill>
                          <a:effectLst/>
                          <a:latin typeface="+mn-lt"/>
                          <a:ea typeface="+mn-ea"/>
                          <a:cs typeface="+mn-cs"/>
                        </a:rPr>
                        <a:t>Giddens teori om det senmoderne samfund</a:t>
                      </a:r>
                    </a:p>
                    <a:p>
                      <a:r>
                        <a:rPr lang="da-DK" sz="1800" kern="1200" dirty="0">
                          <a:solidFill>
                            <a:schemeClr val="dk1"/>
                          </a:solidFill>
                          <a:effectLst/>
                          <a:latin typeface="+mn-lt"/>
                          <a:ea typeface="+mn-ea"/>
                          <a:cs typeface="+mn-cs"/>
                        </a:rPr>
                        <a:t>Bourdieus teori om sociale forskelle</a:t>
                      </a:r>
                    </a:p>
                    <a:p>
                      <a:r>
                        <a:rPr lang="da-DK" sz="1800" kern="1200" dirty="0">
                          <a:solidFill>
                            <a:schemeClr val="dk1"/>
                          </a:solidFill>
                          <a:effectLst/>
                          <a:latin typeface="+mn-lt"/>
                          <a:ea typeface="+mn-ea"/>
                          <a:cs typeface="+mn-cs"/>
                        </a:rPr>
                        <a:t>Kvalitative og kvantitative data</a:t>
                      </a:r>
                      <a:endParaRPr lang="da-DK" dirty="0"/>
                    </a:p>
                  </a:txBody>
                  <a:tcPr/>
                </a:tc>
                <a:extLst>
                  <a:ext uri="{0D108BD9-81ED-4DB2-BD59-A6C34878D82A}">
                    <a16:rowId xmlns:a16="http://schemas.microsoft.com/office/drawing/2014/main" val="2711416492"/>
                  </a:ext>
                </a:extLst>
              </a:tr>
              <a:tr h="6250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800" b="1" kern="1200" dirty="0">
                          <a:solidFill>
                            <a:schemeClr val="dk1"/>
                          </a:solidFill>
                          <a:effectLst/>
                          <a:latin typeface="+mn-lt"/>
                          <a:ea typeface="+mn-ea"/>
                          <a:cs typeface="+mn-cs"/>
                        </a:rPr>
                        <a:t>Kernestof i idræt</a:t>
                      </a:r>
                      <a:endParaRPr lang="da-DK" sz="1800" kern="1200" dirty="0">
                        <a:solidFill>
                          <a:schemeClr val="dk1"/>
                        </a:solidFill>
                        <a:effectLst/>
                        <a:latin typeface="+mn-lt"/>
                        <a:ea typeface="+mn-ea"/>
                        <a:cs typeface="+mn-cs"/>
                      </a:endParaRPr>
                    </a:p>
                    <a:p>
                      <a:endParaRPr lang="da-DK" dirty="0"/>
                    </a:p>
                  </a:txBody>
                  <a:tcPr/>
                </a:tc>
                <a:tc>
                  <a:txBody>
                    <a:bodyPr/>
                    <a:lstStyle/>
                    <a:p>
                      <a:r>
                        <a:rPr lang="da-DK" sz="1800" kern="1200" dirty="0">
                          <a:solidFill>
                            <a:schemeClr val="dk1"/>
                          </a:solidFill>
                          <a:effectLst/>
                          <a:latin typeface="+mn-lt"/>
                          <a:ea typeface="+mn-ea"/>
                          <a:cs typeface="+mn-cs"/>
                        </a:rPr>
                        <a:t>Effekt af fysisk aktivitet på livsstilssygdomme</a:t>
                      </a:r>
                    </a:p>
                    <a:p>
                      <a:r>
                        <a:rPr lang="da-DK" sz="1800" kern="1200" dirty="0">
                          <a:solidFill>
                            <a:schemeClr val="dk1"/>
                          </a:solidFill>
                          <a:effectLst/>
                          <a:latin typeface="+mn-lt"/>
                          <a:ea typeface="+mn-ea"/>
                          <a:cs typeface="+mn-cs"/>
                        </a:rPr>
                        <a:t>Kvalitative og kvantitative data</a:t>
                      </a:r>
                    </a:p>
                    <a:p>
                      <a:endParaRPr lang="da-DK" dirty="0"/>
                    </a:p>
                  </a:txBody>
                  <a:tcPr/>
                </a:tc>
                <a:extLst>
                  <a:ext uri="{0D108BD9-81ED-4DB2-BD59-A6C34878D82A}">
                    <a16:rowId xmlns:a16="http://schemas.microsoft.com/office/drawing/2014/main" val="2754415169"/>
                  </a:ext>
                </a:extLst>
              </a:tr>
              <a:tr h="1460771">
                <a:tc>
                  <a:txBody>
                    <a:bodyPr/>
                    <a:lstStyle/>
                    <a:p>
                      <a:r>
                        <a:rPr lang="da-DK" dirty="0"/>
                        <a:t>Videnskabsteori og metode</a:t>
                      </a:r>
                    </a:p>
                  </a:txBody>
                  <a:tcPr/>
                </a:tc>
                <a:tc>
                  <a:txBody>
                    <a:bodyPr/>
                    <a:lstStyle/>
                    <a:p>
                      <a:r>
                        <a:rPr lang="da-DK" sz="1800" kern="1200" dirty="0">
                          <a:solidFill>
                            <a:schemeClr val="dk1"/>
                          </a:solidFill>
                          <a:effectLst/>
                          <a:latin typeface="+mn-lt"/>
                          <a:ea typeface="+mn-ea"/>
                          <a:cs typeface="+mn-cs"/>
                        </a:rPr>
                        <a:t>Brug af den videnskabelige basismodel</a:t>
                      </a:r>
                    </a:p>
                    <a:p>
                      <a:r>
                        <a:rPr lang="da-DK" sz="1800" kern="1200" dirty="0">
                          <a:solidFill>
                            <a:schemeClr val="dk1"/>
                          </a:solidFill>
                          <a:effectLst/>
                          <a:latin typeface="+mn-lt"/>
                          <a:ea typeface="+mn-ea"/>
                          <a:cs typeface="+mn-cs"/>
                        </a:rPr>
                        <a:t>Brug af teori</a:t>
                      </a:r>
                    </a:p>
                    <a:p>
                      <a:r>
                        <a:rPr lang="da-DK" sz="1800" kern="1200" dirty="0">
                          <a:solidFill>
                            <a:schemeClr val="dk1"/>
                          </a:solidFill>
                          <a:effectLst/>
                          <a:latin typeface="+mn-lt"/>
                          <a:ea typeface="+mn-ea"/>
                          <a:cs typeface="+mn-cs"/>
                        </a:rPr>
                        <a:t>Brug af kvantitative og kvalitative metoder</a:t>
                      </a:r>
                      <a:endParaRPr lang="da-DK" dirty="0"/>
                    </a:p>
                  </a:txBody>
                  <a:tcPr/>
                </a:tc>
                <a:extLst>
                  <a:ext uri="{0D108BD9-81ED-4DB2-BD59-A6C34878D82A}">
                    <a16:rowId xmlns:a16="http://schemas.microsoft.com/office/drawing/2014/main" val="3932116610"/>
                  </a:ext>
                </a:extLst>
              </a:tr>
            </a:tbl>
          </a:graphicData>
        </a:graphic>
      </p:graphicFrame>
      <p:sp>
        <p:nvSpPr>
          <p:cNvPr id="4" name="Pladsholder til indhold 13">
            <a:extLst>
              <a:ext uri="{FF2B5EF4-FFF2-40B4-BE49-F238E27FC236}">
                <a16:creationId xmlns:a16="http://schemas.microsoft.com/office/drawing/2014/main" id="{EB841EBC-D7D4-4320-B529-E8E5AADABE42}"/>
              </a:ext>
            </a:extLst>
          </p:cNvPr>
          <p:cNvSpPr txBox="1">
            <a:spLocks/>
          </p:cNvSpPr>
          <p:nvPr/>
        </p:nvSpPr>
        <p:spPr>
          <a:xfrm>
            <a:off x="2962572" y="6560537"/>
            <a:ext cx="6588224" cy="180831"/>
          </a:xfrm>
          <a:prstGeom prst="rect">
            <a:avLst/>
          </a:prstGeom>
        </p:spPr>
        <p:txBody>
          <a:bodyPr vert="horz" lIns="91440" tIns="45720" rIns="91440" bIns="45720" rtlCol="0">
            <a:noAutofit/>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48640"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777240"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05840"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34440"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63040"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6pPr>
            <a:lvl7pPr marL="1691640"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7pPr>
            <a:lvl8pPr marL="1920240"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8pPr>
            <a:lvl9pPr marL="2148840"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9pPr>
          </a:lstStyle>
          <a:p>
            <a:pPr marL="0" indent="0">
              <a:buNone/>
            </a:pPr>
            <a:r>
              <a:rPr lang="da-DK" sz="1200" dirty="0"/>
              <a:t>Intro - Den oprindelige plan – Evaluering - </a:t>
            </a:r>
            <a:r>
              <a:rPr lang="da-DK" sz="1200" dirty="0">
                <a:solidFill>
                  <a:schemeClr val="accent1"/>
                </a:solidFill>
              </a:rPr>
              <a:t>Gentænkning</a:t>
            </a:r>
            <a:r>
              <a:rPr lang="da-DK" sz="1200" dirty="0"/>
              <a:t> - Overlevering - Gruppedrøftelser - Opsamling</a:t>
            </a:r>
          </a:p>
          <a:p>
            <a:pPr marL="0" indent="0">
              <a:buNone/>
            </a:pPr>
            <a:r>
              <a:rPr lang="da-DK" sz="1200" dirty="0"/>
              <a:t> </a:t>
            </a:r>
          </a:p>
        </p:txBody>
      </p:sp>
    </p:spTree>
    <p:extLst>
      <p:ext uri="{BB962C8B-B14F-4D97-AF65-F5344CB8AC3E}">
        <p14:creationId xmlns:p14="http://schemas.microsoft.com/office/powerpoint/2010/main" val="2468494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da-DK" dirty="0"/>
              <a:t>Overlevering </a:t>
            </a:r>
          </a:p>
        </p:txBody>
      </p:sp>
      <p:sp>
        <p:nvSpPr>
          <p:cNvPr id="14" name="Pladsholder til indhold 13"/>
          <p:cNvSpPr>
            <a:spLocks noGrp="1"/>
          </p:cNvSpPr>
          <p:nvPr>
            <p:ph idx="1"/>
          </p:nvPr>
        </p:nvSpPr>
        <p:spPr>
          <a:xfrm>
            <a:off x="1522414" y="1905000"/>
            <a:ext cx="9144000" cy="4404320"/>
          </a:xfrm>
        </p:spPr>
        <p:txBody>
          <a:bodyPr rtlCol="0">
            <a:normAutofit/>
          </a:bodyPr>
          <a:lstStyle/>
          <a:p>
            <a:pPr marL="274320" lvl="1" indent="0">
              <a:buNone/>
            </a:pPr>
            <a:endParaRPr lang="da-DK" dirty="0"/>
          </a:p>
          <a:p>
            <a:pPr lvl="1">
              <a:buFontTx/>
              <a:buChar char="-"/>
            </a:pPr>
            <a:r>
              <a:rPr lang="da-DK" dirty="0"/>
              <a:t>Portefølje i OneNote til eleverne og lærerne</a:t>
            </a:r>
          </a:p>
          <a:p>
            <a:pPr lvl="1">
              <a:buFontTx/>
              <a:buChar char="-"/>
            </a:pPr>
            <a:endParaRPr lang="da-DK" dirty="0"/>
          </a:p>
          <a:p>
            <a:pPr lvl="1">
              <a:buFontTx/>
              <a:buChar char="-"/>
            </a:pPr>
            <a:endParaRPr lang="da-DK" dirty="0"/>
          </a:p>
          <a:p>
            <a:pPr lvl="1">
              <a:buFontTx/>
              <a:buChar char="-"/>
            </a:pPr>
            <a:r>
              <a:rPr lang="da-DK" dirty="0"/>
              <a:t> Fokuseret formativ evaluering </a:t>
            </a:r>
            <a:r>
              <a:rPr lang="da-DK"/>
              <a:t>og nedtonet </a:t>
            </a:r>
            <a:r>
              <a:rPr lang="da-DK" dirty="0" err="1"/>
              <a:t>summativ</a:t>
            </a:r>
            <a:r>
              <a:rPr lang="da-DK" dirty="0"/>
              <a:t> </a:t>
            </a:r>
          </a:p>
          <a:p>
            <a:pPr lvl="1">
              <a:buFontTx/>
              <a:buChar char="-"/>
            </a:pPr>
            <a:endParaRPr lang="da-DK" dirty="0"/>
          </a:p>
          <a:p>
            <a:pPr lvl="1">
              <a:buFontTx/>
              <a:buChar char="-"/>
            </a:pPr>
            <a:endParaRPr lang="da-DK" dirty="0"/>
          </a:p>
          <a:p>
            <a:pPr lvl="1">
              <a:buFontTx/>
              <a:buChar char="-"/>
            </a:pPr>
            <a:r>
              <a:rPr lang="da-DK" dirty="0"/>
              <a:t>Kommentarark </a:t>
            </a:r>
          </a:p>
          <a:p>
            <a:pPr marL="274320" lvl="1" indent="0">
              <a:buNone/>
            </a:pPr>
            <a:endParaRPr lang="da-DK" dirty="0"/>
          </a:p>
          <a:p>
            <a:pPr marL="274320" lvl="1" indent="0">
              <a:buNone/>
            </a:pPr>
            <a:endParaRPr lang="da-DK" dirty="0"/>
          </a:p>
          <a:p>
            <a:pPr lvl="1">
              <a:buFontTx/>
              <a:buChar char="-"/>
            </a:pPr>
            <a:r>
              <a:rPr lang="da-DK" dirty="0"/>
              <a:t>Læringsstationer</a:t>
            </a:r>
          </a:p>
          <a:p>
            <a:pPr marL="548640" lvl="2" indent="0">
              <a:buNone/>
            </a:pPr>
            <a:endParaRPr lang="da-DK" dirty="0"/>
          </a:p>
          <a:p>
            <a:pPr lvl="1">
              <a:buFontTx/>
              <a:buChar char="-"/>
            </a:pPr>
            <a:endParaRPr lang="da-DK" dirty="0"/>
          </a:p>
          <a:p>
            <a:pPr lvl="1">
              <a:buFontTx/>
              <a:buChar char="-"/>
            </a:pPr>
            <a:endParaRPr lang="da-DK" dirty="0"/>
          </a:p>
          <a:p>
            <a:pPr lvl="1">
              <a:buFontTx/>
              <a:buChar char="-"/>
            </a:pPr>
            <a:endParaRPr lang="da-DK" dirty="0"/>
          </a:p>
          <a:p>
            <a:pPr lvl="1"/>
            <a:endParaRPr lang="da-DK" dirty="0"/>
          </a:p>
          <a:p>
            <a:pPr lvl="1"/>
            <a:endParaRPr lang="da-DK" dirty="0"/>
          </a:p>
          <a:p>
            <a:pPr marL="0" indent="0" rtl="0">
              <a:buNone/>
            </a:pPr>
            <a:endParaRPr lang="da-DK" dirty="0"/>
          </a:p>
          <a:p>
            <a:pPr marL="0" indent="0" rtl="0">
              <a:buNone/>
            </a:pPr>
            <a:endParaRPr lang="da-DK" dirty="0"/>
          </a:p>
          <a:p>
            <a:pPr rtl="0"/>
            <a:endParaRPr lang="da-DK" dirty="0"/>
          </a:p>
        </p:txBody>
      </p:sp>
      <p:sp>
        <p:nvSpPr>
          <p:cNvPr id="5" name="Pladsholder til indhold 13">
            <a:extLst>
              <a:ext uri="{FF2B5EF4-FFF2-40B4-BE49-F238E27FC236}">
                <a16:creationId xmlns:a16="http://schemas.microsoft.com/office/drawing/2014/main" id="{84CF3E93-2511-44C6-B3B8-DE8A362D5467}"/>
              </a:ext>
            </a:extLst>
          </p:cNvPr>
          <p:cNvSpPr txBox="1">
            <a:spLocks/>
          </p:cNvSpPr>
          <p:nvPr/>
        </p:nvSpPr>
        <p:spPr>
          <a:xfrm>
            <a:off x="2962572" y="6560537"/>
            <a:ext cx="6588224" cy="180831"/>
          </a:xfrm>
          <a:prstGeom prst="rect">
            <a:avLst/>
          </a:prstGeom>
        </p:spPr>
        <p:txBody>
          <a:bodyPr vert="horz" lIns="91440" tIns="45720" rIns="91440" bIns="45720" rtlCol="0">
            <a:noAutofit/>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48640"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777240"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05840"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34440"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63040"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6pPr>
            <a:lvl7pPr marL="1691640"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7pPr>
            <a:lvl8pPr marL="1920240"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8pPr>
            <a:lvl9pPr marL="2148840"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9pPr>
          </a:lstStyle>
          <a:p>
            <a:pPr marL="0" indent="0">
              <a:buNone/>
            </a:pPr>
            <a:r>
              <a:rPr lang="da-DK" sz="1200" dirty="0"/>
              <a:t>Intro - Den oprindelige plan – Evaluering - Gentænkning - </a:t>
            </a:r>
            <a:r>
              <a:rPr lang="da-DK" sz="1200" dirty="0">
                <a:solidFill>
                  <a:schemeClr val="accent1"/>
                </a:solidFill>
              </a:rPr>
              <a:t>Overlevering</a:t>
            </a:r>
            <a:r>
              <a:rPr lang="da-DK" sz="1200" dirty="0"/>
              <a:t> - Gruppedrøftelser - Opsamling</a:t>
            </a:r>
          </a:p>
          <a:p>
            <a:pPr marL="0" indent="0">
              <a:buNone/>
            </a:pPr>
            <a:r>
              <a:rPr lang="da-DK" sz="1200" dirty="0"/>
              <a:t> </a:t>
            </a:r>
          </a:p>
        </p:txBody>
      </p:sp>
    </p:spTree>
    <p:extLst>
      <p:ext uri="{BB962C8B-B14F-4D97-AF65-F5344CB8AC3E}">
        <p14:creationId xmlns:p14="http://schemas.microsoft.com/office/powerpoint/2010/main" val="1752787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avle 16 x 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Office_9529469_TF02804846_TF02804846" id="{745A97AB-20DD-48C4-B838-3AE64DD49447}" vid="{FB828B64-C554-4399-8AB5-A38029D46215}"/>
    </a:ext>
  </a:extLst>
</a:theme>
</file>

<file path=ppt/theme/theme2.xml><?xml version="1.0" encoding="utf-8"?>
<a:theme xmlns:a="http://schemas.openxmlformats.org/drawingml/2006/main" name="Office-tema">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MS_Mappings xmlns="6c68229d-b1f1-4cbf-b2f2-21722e1e236e" xsi:nil="true"/>
    <NotebookType xmlns="6c68229d-b1f1-4cbf-b2f2-21722e1e236e" xsi:nil="true"/>
    <Has_Teacher_Only_SectionGroup xmlns="6c68229d-b1f1-4cbf-b2f2-21722e1e236e" xsi:nil="true"/>
    <Is_Collaboration_Space_Locked xmlns="6c68229d-b1f1-4cbf-b2f2-21722e1e236e" xsi:nil="true"/>
    <AppVersion xmlns="6c68229d-b1f1-4cbf-b2f2-21722e1e236e" xsi:nil="true"/>
    <Invited_Teachers xmlns="6c68229d-b1f1-4cbf-b2f2-21722e1e236e" xsi:nil="true"/>
    <TeamsChannelId xmlns="6c68229d-b1f1-4cbf-b2f2-21722e1e236e" xsi:nil="true"/>
    <IsNotebookLocked xmlns="6c68229d-b1f1-4cbf-b2f2-21722e1e236e" xsi:nil="true"/>
    <Teachers xmlns="6c68229d-b1f1-4cbf-b2f2-21722e1e236e">
      <UserInfo>
        <DisplayName/>
        <AccountId xsi:nil="true"/>
        <AccountType/>
      </UserInfo>
    </Teachers>
    <Self_Registration_Enabled xmlns="6c68229d-b1f1-4cbf-b2f2-21722e1e236e" xsi:nil="true"/>
    <Invited_Students xmlns="6c68229d-b1f1-4cbf-b2f2-21722e1e236e" xsi:nil="true"/>
    <CultureName xmlns="6c68229d-b1f1-4cbf-b2f2-21722e1e236e" xsi:nil="true"/>
    <Students xmlns="6c68229d-b1f1-4cbf-b2f2-21722e1e236e">
      <UserInfo>
        <DisplayName/>
        <AccountId xsi:nil="true"/>
        <AccountType/>
      </UserInfo>
    </Students>
    <Templates xmlns="6c68229d-b1f1-4cbf-b2f2-21722e1e236e" xsi:nil="true"/>
    <DefaultSectionNames xmlns="6c68229d-b1f1-4cbf-b2f2-21722e1e236e" xsi:nil="true"/>
    <FolderType xmlns="6c68229d-b1f1-4cbf-b2f2-21722e1e236e" xsi:nil="true"/>
    <Owner xmlns="6c68229d-b1f1-4cbf-b2f2-21722e1e236e">
      <UserInfo>
        <DisplayName/>
        <AccountId xsi:nil="true"/>
        <AccountType/>
      </UserInfo>
    </Owner>
    <Student_Groups xmlns="6c68229d-b1f1-4cbf-b2f2-21722e1e236e">
      <UserInfo>
        <DisplayName/>
        <AccountId xsi:nil="true"/>
        <AccountType/>
      </UserInfo>
    </Student_Groups>
    <Distribution_Groups xmlns="6c68229d-b1f1-4cbf-b2f2-21722e1e236e" xsi:nil="true"/>
    <Math_Settings xmlns="6c68229d-b1f1-4cbf-b2f2-21722e1e236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8149546B89F1A4DA622692D9771F8CD" ma:contentTypeVersion="30" ma:contentTypeDescription="Create a new document." ma:contentTypeScope="" ma:versionID="b3849cf4f2ce67f8a4e2bb57ca7fb858">
  <xsd:schema xmlns:xsd="http://www.w3.org/2001/XMLSchema" xmlns:xs="http://www.w3.org/2001/XMLSchema" xmlns:p="http://schemas.microsoft.com/office/2006/metadata/properties" xmlns:ns3="6c68229d-b1f1-4cbf-b2f2-21722e1e236e" xmlns:ns4="0dbe6088-a4fa-4116-b863-ff07c51bb19e" targetNamespace="http://schemas.microsoft.com/office/2006/metadata/properties" ma:root="true" ma:fieldsID="e117ea1f676c6040efa7ee11e570b257" ns3:_="" ns4:_="">
    <xsd:import namespace="6c68229d-b1f1-4cbf-b2f2-21722e1e236e"/>
    <xsd:import namespace="0dbe6088-a4fa-4116-b863-ff07c51bb19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NotebookType" minOccurs="0"/>
                <xsd:element ref="ns3:FolderType" minOccurs="0"/>
                <xsd:element ref="ns3:Owner" minOccurs="0"/>
                <xsd:element ref="ns3:DefaultSectionNames" minOccurs="0"/>
                <xsd:element ref="ns3:Templates" minOccurs="0"/>
                <xsd:element ref="ns3:CultureName" minOccurs="0"/>
                <xsd:element ref="ns3:AppVersion" minOccurs="0"/>
                <xsd:element ref="ns3:Teachers" minOccurs="0"/>
                <xsd:element ref="ns3:Students" minOccurs="0"/>
                <xsd:element ref="ns3:Student_Group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4:SharedWithUsers" minOccurs="0"/>
                <xsd:element ref="ns4:SharedWithDetails" minOccurs="0"/>
                <xsd:element ref="ns4:SharingHintHash" minOccurs="0"/>
                <xsd:element ref="ns3:TeamsChannelId" minOccurs="0"/>
                <xsd:element ref="ns3:IsNotebookLocked" minOccurs="0"/>
                <xsd:element ref="ns3:Math_Settings" minOccurs="0"/>
                <xsd:element ref="ns3:MediaServiceGenerationTime" minOccurs="0"/>
                <xsd:element ref="ns3:MediaServiceEventHashCode" minOccurs="0"/>
                <xsd:element ref="ns3:Distribution_Groups" minOccurs="0"/>
                <xsd:element ref="ns3:LMS_Mappin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68229d-b1f1-4cbf-b2f2-21722e1e236e"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NotebookType" ma:index="13" nillable="true" ma:displayName="Notebook Type" ma:internalName="NotebookType">
      <xsd:simpleType>
        <xsd:restriction base="dms:Text"/>
      </xsd:simpleType>
    </xsd:element>
    <xsd:element name="FolderType" ma:index="14" nillable="true" ma:displayName="Folder Type" ma:internalName="FolderType">
      <xsd:simpleType>
        <xsd:restriction base="dms:Text"/>
      </xsd:simpleType>
    </xsd:element>
    <xsd:element name="Owner" ma:index="15"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6" nillable="true" ma:displayName="Default Section Names" ma:internalName="DefaultSectionNames">
      <xsd:simpleType>
        <xsd:restriction base="dms:Note">
          <xsd:maxLength value="255"/>
        </xsd:restriction>
      </xsd:simpleType>
    </xsd:element>
    <xsd:element name="Templates" ma:index="17" nillable="true" ma:displayName="Templates" ma:internalName="Templates">
      <xsd:simpleType>
        <xsd:restriction base="dms:Note">
          <xsd:maxLength value="255"/>
        </xsd:restriction>
      </xsd:simpleType>
    </xsd:element>
    <xsd:element name="CultureName" ma:index="18" nillable="true" ma:displayName="Culture Name" ma:internalName="CultureName">
      <xsd:simpleType>
        <xsd:restriction base="dms:Text"/>
      </xsd:simpleType>
    </xsd:element>
    <xsd:element name="AppVersion" ma:index="19" nillable="true" ma:displayName="App Version" ma:internalName="AppVersion">
      <xsd:simpleType>
        <xsd:restriction base="dms:Text"/>
      </xsd:simpleType>
    </xsd:element>
    <xsd:element name="Teachers" ma:index="20"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1"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2"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3" nillable="true" ma:displayName="Invited Teachers" ma:internalName="Invited_Teachers">
      <xsd:simpleType>
        <xsd:restriction base="dms:Note">
          <xsd:maxLength value="255"/>
        </xsd:restriction>
      </xsd:simpleType>
    </xsd:element>
    <xsd:element name="Invited_Students" ma:index="24" nillable="true" ma:displayName="Invited Students" ma:internalName="Invited_Students">
      <xsd:simpleType>
        <xsd:restriction base="dms:Note">
          <xsd:maxLength value="255"/>
        </xsd:restriction>
      </xsd:simpleType>
    </xsd:element>
    <xsd:element name="Self_Registration_Enabled" ma:index="25" nillable="true" ma:displayName="Self Registration Enabled" ma:internalName="Self_Registration_Enabled">
      <xsd:simpleType>
        <xsd:restriction base="dms:Boolean"/>
      </xsd:simpleType>
    </xsd:element>
    <xsd:element name="Has_Teacher_Only_SectionGroup" ma:index="26" nillable="true" ma:displayName="Has Teacher Only SectionGroup" ma:internalName="Has_Teacher_Only_SectionGroup">
      <xsd:simpleType>
        <xsd:restriction base="dms:Boolean"/>
      </xsd:simpleType>
    </xsd:element>
    <xsd:element name="Is_Collaboration_Space_Locked" ma:index="27" nillable="true" ma:displayName="Is Collaboration Space Locked" ma:internalName="Is_Collaboration_Space_Locked">
      <xsd:simpleType>
        <xsd:restriction base="dms:Boolean"/>
      </xsd:simpleType>
    </xsd:element>
    <xsd:element name="TeamsChannelId" ma:index="31" nillable="true" ma:displayName="Teams Channel Id" ma:internalName="TeamsChannelId">
      <xsd:simpleType>
        <xsd:restriction base="dms:Text"/>
      </xsd:simpleType>
    </xsd:element>
    <xsd:element name="IsNotebookLocked" ma:index="32" nillable="true" ma:displayName="Is Notebook Locked" ma:internalName="IsNotebookLocked">
      <xsd:simpleType>
        <xsd:restriction base="dms:Boolean"/>
      </xsd:simpleType>
    </xsd:element>
    <xsd:element name="Math_Settings" ma:index="33" nillable="true" ma:displayName="Math Settings" ma:internalName="Math_Settings">
      <xsd:simpleType>
        <xsd:restriction base="dms:Text"/>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element name="Distribution_Groups" ma:index="36" nillable="true" ma:displayName="Distribution Groups" ma:internalName="Distribution_Groups">
      <xsd:simpleType>
        <xsd:restriction base="dms:Note">
          <xsd:maxLength value="255"/>
        </xsd:restriction>
      </xsd:simpleType>
    </xsd:element>
    <xsd:element name="LMS_Mappings" ma:index="37" nillable="true" ma:displayName="LMS Mappings" ma:internalName="LMS_Mapping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dbe6088-a4fa-4116-b863-ff07c51bb19e" elementFormDefault="qualified">
    <xsd:import namespace="http://schemas.microsoft.com/office/2006/documentManagement/types"/>
    <xsd:import namespace="http://schemas.microsoft.com/office/infopath/2007/PartnerControls"/>
    <xsd:element name="SharedWithUsers" ma:index="2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9" nillable="true" ma:displayName="Shared With Details" ma:internalName="SharedWithDetails" ma:readOnly="true">
      <xsd:simpleType>
        <xsd:restriction base="dms:Note">
          <xsd:maxLength value="255"/>
        </xsd:restriction>
      </xsd:simpleType>
    </xsd:element>
    <xsd:element name="SharingHintHash" ma:index="3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D70260-1431-4528-8DB1-CA7C37013643}">
  <ds:schemaRefs>
    <ds:schemaRef ds:uri="http://purl.org/dc/elements/1.1/"/>
    <ds:schemaRef ds:uri="http://schemas.microsoft.com/office/2006/documentManagement/types"/>
    <ds:schemaRef ds:uri="6c68229d-b1f1-4cbf-b2f2-21722e1e236e"/>
    <ds:schemaRef ds:uri="http://purl.org/dc/terms/"/>
    <ds:schemaRef ds:uri="http://schemas.openxmlformats.org/package/2006/metadata/core-properties"/>
    <ds:schemaRef ds:uri="http://purl.org/dc/dcmitype/"/>
    <ds:schemaRef ds:uri="http://schemas.microsoft.com/office/infopath/2007/PartnerControls"/>
    <ds:schemaRef ds:uri="0dbe6088-a4fa-4116-b863-ff07c51bb19e"/>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D24C72A-F938-4C3A-9358-709B06BC41DD}">
  <ds:schemaRefs>
    <ds:schemaRef ds:uri="http://schemas.microsoft.com/sharepoint/v3/contenttype/forms"/>
  </ds:schemaRefs>
</ds:datastoreItem>
</file>

<file path=customXml/itemProps3.xml><?xml version="1.0" encoding="utf-8"?>
<ds:datastoreItem xmlns:ds="http://schemas.openxmlformats.org/officeDocument/2006/customXml" ds:itemID="{C01C4BAB-16E5-4981-98F3-C994EEAD85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68229d-b1f1-4cbf-b2f2-21722e1e236e"/>
    <ds:schemaRef ds:uri="0dbe6088-a4fa-4116-b863-ff07c51bb1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Præsentation af tavleundervisning (widescreen)</Template>
  <TotalTime>741</TotalTime>
  <Words>966</Words>
  <Application>Microsoft Office PowerPoint</Application>
  <PresentationFormat>Brugerdefineret</PresentationFormat>
  <Paragraphs>184</Paragraphs>
  <Slides>14</Slides>
  <Notes>12</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14</vt:i4>
      </vt:variant>
    </vt:vector>
  </HeadingPairs>
  <TitlesOfParts>
    <vt:vector size="19" baseType="lpstr">
      <vt:lpstr>Arial</vt:lpstr>
      <vt:lpstr>Consolas</vt:lpstr>
      <vt:lpstr>Corbel</vt:lpstr>
      <vt:lpstr>Wingdings</vt:lpstr>
      <vt:lpstr>Tavle 16 x 9</vt:lpstr>
      <vt:lpstr>Basal videnskabsteori og metode i SRP</vt:lpstr>
      <vt:lpstr>Intro</vt:lpstr>
      <vt:lpstr>Paradekørsel med tom vogn</vt:lpstr>
      <vt:lpstr>Den oprindelige plan</vt:lpstr>
      <vt:lpstr>Dansk-historieforløbet</vt:lpstr>
      <vt:lpstr>Evaluering af SRP-progressionsplanen</vt:lpstr>
      <vt:lpstr>Gentænkning </vt:lpstr>
      <vt:lpstr>Et eksempel på et forenklet forløb</vt:lpstr>
      <vt:lpstr>Overlevering </vt:lpstr>
      <vt:lpstr>Overlevering – Fra DHO til SRO </vt:lpstr>
      <vt:lpstr>Overlevering – Fra DHO til SRO </vt:lpstr>
      <vt:lpstr>Overlevering – Fra DHO til SRO </vt:lpstr>
      <vt:lpstr>Gruppedrøftelser</vt:lpstr>
      <vt:lpstr>Opsamling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Basal videnskabsteori og metode i SRP</dc:title>
  <dc:creator>Thomas Ohnesorge</dc:creator>
  <cp:lastModifiedBy>Salim Melhem</cp:lastModifiedBy>
  <cp:revision>13</cp:revision>
  <cp:lastPrinted>2019-10-02T12:13:16Z</cp:lastPrinted>
  <dcterms:created xsi:type="dcterms:W3CDTF">2019-09-16T07:58:42Z</dcterms:created>
  <dcterms:modified xsi:type="dcterms:W3CDTF">2019-10-22T11:59:28Z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0x01010058149546B89F1A4DA622692D9771F8CD</vt:lpwstr>
  </property>
</Properties>
</file>