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261" r:id="rId2"/>
    <p:sldId id="343" r:id="rId3"/>
    <p:sldId id="262" r:id="rId4"/>
    <p:sldId id="339" r:id="rId5"/>
    <p:sldId id="341" r:id="rId6"/>
    <p:sldId id="263" r:id="rId7"/>
    <p:sldId id="342" r:id="rId8"/>
    <p:sldId id="349" r:id="rId9"/>
    <p:sldId id="265" r:id="rId10"/>
    <p:sldId id="266" r:id="rId11"/>
    <p:sldId id="345" r:id="rId12"/>
    <p:sldId id="269" r:id="rId13"/>
    <p:sldId id="344" r:id="rId14"/>
    <p:sldId id="348" r:id="rId15"/>
    <p:sldId id="268" r:id="rId16"/>
    <p:sldId id="346" r:id="rId17"/>
    <p:sldId id="338"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orfatter" initials="F" lastIdx="28"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23" autoAdjust="0"/>
    <p:restoredTop sz="75798" autoAdjust="0"/>
  </p:normalViewPr>
  <p:slideViewPr>
    <p:cSldViewPr snapToGrid="0" showGuides="1">
      <p:cViewPr varScale="1">
        <p:scale>
          <a:sx n="66" d="100"/>
          <a:sy n="66" d="100"/>
        </p:scale>
        <p:origin x="1090" y="58"/>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6AEEE-E778-402E-8B8F-9A98AED26EB8}" type="datetimeFigureOut">
              <a:rPr lang="en-GB" smtClean="0"/>
              <a:t>07/01/2020</a:t>
            </a:fld>
            <a:endParaRPr lang="en-GB"/>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000"/>
            </a:lvl1pPr>
          </a:lstStyle>
          <a:p>
            <a:fld id="{1386E511-D742-4EFE-90B5-C9FC42762E0F}" type="datetimeFigureOut">
              <a:rPr lang="en-GB" smtClean="0"/>
              <a:pPr/>
              <a:t>07/01/2020</a:t>
            </a:fld>
            <a:endParaRPr lang="en-GB"/>
          </a:p>
        </p:txBody>
      </p:sp>
      <p:sp>
        <p:nvSpPr>
          <p:cNvPr id="10" name="Slide Number Placeholder 9"/>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A16CFAD1-D197-4A88-B173-A6412E995EE5}" type="slidenum">
              <a:rPr lang="en-GB" smtClean="0"/>
              <a:pPr/>
              <a:t>2</a:t>
            </a:fld>
            <a:endParaRPr lang="en-GB"/>
          </a:p>
        </p:txBody>
      </p:sp>
    </p:spTree>
    <p:extLst>
      <p:ext uri="{BB962C8B-B14F-4D97-AF65-F5344CB8AC3E}">
        <p14:creationId xmlns:p14="http://schemas.microsoft.com/office/powerpoint/2010/main" val="3333891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Mundtligt: Erfaringer fra </a:t>
            </a:r>
            <a:r>
              <a:rPr lang="da-DK" dirty="0" err="1"/>
              <a:t>htx’s</a:t>
            </a:r>
            <a:r>
              <a:rPr lang="da-DK" dirty="0"/>
              <a:t> første forløb. </a:t>
            </a:r>
          </a:p>
        </p:txBody>
      </p:sp>
      <p:sp>
        <p:nvSpPr>
          <p:cNvPr id="4" name="Pladsholder til slidenummer 3"/>
          <p:cNvSpPr>
            <a:spLocks noGrp="1"/>
          </p:cNvSpPr>
          <p:nvPr>
            <p:ph type="sldNum" sz="quarter" idx="5"/>
          </p:nvPr>
        </p:nvSpPr>
        <p:spPr/>
        <p:txBody>
          <a:bodyPr/>
          <a:lstStyle/>
          <a:p>
            <a:fld id="{A16CFAD1-D197-4A88-B173-A6412E995EE5}" type="slidenum">
              <a:rPr lang="en-GB" smtClean="0"/>
              <a:pPr/>
              <a:t>3</a:t>
            </a:fld>
            <a:endParaRPr lang="en-GB"/>
          </a:p>
        </p:txBody>
      </p:sp>
    </p:spTree>
    <p:extLst>
      <p:ext uri="{BB962C8B-B14F-4D97-AF65-F5344CB8AC3E}">
        <p14:creationId xmlns:p14="http://schemas.microsoft.com/office/powerpoint/2010/main" val="3560974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Her kan findes mange svar. </a:t>
            </a:r>
          </a:p>
        </p:txBody>
      </p:sp>
      <p:sp>
        <p:nvSpPr>
          <p:cNvPr id="4" name="Pladsholder til slidenummer 3"/>
          <p:cNvSpPr>
            <a:spLocks noGrp="1"/>
          </p:cNvSpPr>
          <p:nvPr>
            <p:ph type="sldNum" sz="quarter" idx="5"/>
          </p:nvPr>
        </p:nvSpPr>
        <p:spPr/>
        <p:txBody>
          <a:bodyPr/>
          <a:lstStyle/>
          <a:p>
            <a:fld id="{A16CFAD1-D197-4A88-B173-A6412E995EE5}" type="slidenum">
              <a:rPr lang="en-GB" smtClean="0"/>
              <a:pPr/>
              <a:t>6</a:t>
            </a:fld>
            <a:endParaRPr lang="en-GB"/>
          </a:p>
        </p:txBody>
      </p:sp>
    </p:spTree>
    <p:extLst>
      <p:ext uri="{BB962C8B-B14F-4D97-AF65-F5344CB8AC3E}">
        <p14:creationId xmlns:p14="http://schemas.microsoft.com/office/powerpoint/2010/main" val="1135873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A16CFAD1-D197-4A88-B173-A6412E995EE5}" type="slidenum">
              <a:rPr lang="en-GB" smtClean="0"/>
              <a:pPr/>
              <a:t>7</a:t>
            </a:fld>
            <a:endParaRPr lang="en-GB"/>
          </a:p>
        </p:txBody>
      </p:sp>
    </p:spTree>
    <p:extLst>
      <p:ext uri="{BB962C8B-B14F-4D97-AF65-F5344CB8AC3E}">
        <p14:creationId xmlns:p14="http://schemas.microsoft.com/office/powerpoint/2010/main" val="1108642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A16CFAD1-D197-4A88-B173-A6412E995EE5}" type="slidenum">
              <a:rPr lang="en-GB" smtClean="0"/>
              <a:pPr/>
              <a:t>8</a:t>
            </a:fld>
            <a:endParaRPr lang="en-GB"/>
          </a:p>
        </p:txBody>
      </p:sp>
    </p:spTree>
    <p:extLst>
      <p:ext uri="{BB962C8B-B14F-4D97-AF65-F5344CB8AC3E}">
        <p14:creationId xmlns:p14="http://schemas.microsoft.com/office/powerpoint/2010/main" val="786897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Programpunkt 15.00-16.00</a:t>
            </a:r>
          </a:p>
        </p:txBody>
      </p:sp>
      <p:sp>
        <p:nvSpPr>
          <p:cNvPr id="4" name="Pladsholder til slidenummer 3"/>
          <p:cNvSpPr>
            <a:spLocks noGrp="1"/>
          </p:cNvSpPr>
          <p:nvPr>
            <p:ph type="sldNum" sz="quarter" idx="5"/>
          </p:nvPr>
        </p:nvSpPr>
        <p:spPr/>
        <p:txBody>
          <a:bodyPr/>
          <a:lstStyle/>
          <a:p>
            <a:fld id="{A16CFAD1-D197-4A88-B173-A6412E995EE5}" type="slidenum">
              <a:rPr lang="en-GB" smtClean="0"/>
              <a:pPr/>
              <a:t>9</a:t>
            </a:fld>
            <a:endParaRPr lang="en-GB"/>
          </a:p>
        </p:txBody>
      </p:sp>
    </p:spTree>
    <p:extLst>
      <p:ext uri="{BB962C8B-B14F-4D97-AF65-F5344CB8AC3E}">
        <p14:creationId xmlns:p14="http://schemas.microsoft.com/office/powerpoint/2010/main" val="537735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Desuden: </a:t>
            </a:r>
          </a:p>
          <a:p>
            <a:endParaRPr lang="da-DK" sz="1200" b="0" i="0" u="none" strike="noStrike" kern="1200" baseline="0" dirty="0">
              <a:solidFill>
                <a:schemeClr val="tx1"/>
              </a:solidFill>
              <a:latin typeface="+mn-lt"/>
              <a:ea typeface="+mn-ea"/>
              <a:cs typeface="+mn-cs"/>
            </a:endParaRPr>
          </a:p>
          <a:p>
            <a:r>
              <a:rPr lang="da-DK" sz="1200" b="0" i="0" u="none" strike="noStrike" kern="1200" baseline="0" dirty="0">
                <a:solidFill>
                  <a:schemeClr val="tx1"/>
                </a:solidFill>
                <a:latin typeface="+mn-lt"/>
                <a:ea typeface="+mn-ea"/>
                <a:cs typeface="+mn-cs"/>
              </a:rPr>
              <a:t>Det fremgår tydeligt, hvad der skal undersøges </a:t>
            </a:r>
          </a:p>
          <a:p>
            <a:r>
              <a:rPr lang="da-DK" sz="1200" b="0" i="0" u="none" strike="noStrike" kern="1200" baseline="0" dirty="0">
                <a:solidFill>
                  <a:schemeClr val="tx1"/>
                </a:solidFill>
                <a:latin typeface="+mn-lt"/>
                <a:ea typeface="+mn-ea"/>
                <a:cs typeface="+mn-cs"/>
              </a:rPr>
              <a:t> Opgaveformuleringen er konkret og afgrænset </a:t>
            </a:r>
          </a:p>
          <a:p>
            <a:r>
              <a:rPr lang="da-DK" sz="1200" b="0" i="0" u="none" strike="noStrike" kern="1200" baseline="0" dirty="0">
                <a:solidFill>
                  <a:schemeClr val="tx1"/>
                </a:solidFill>
                <a:latin typeface="+mn-lt"/>
                <a:ea typeface="+mn-ea"/>
                <a:cs typeface="+mn-cs"/>
              </a:rPr>
              <a:t> Opgaveformuleringen indeholder fagspecifikke såvel som tværgående faglige krav </a:t>
            </a:r>
          </a:p>
          <a:p>
            <a:r>
              <a:rPr lang="da-DK" sz="1200" b="0" i="0" u="none" strike="noStrike" kern="1200" baseline="0" dirty="0">
                <a:solidFill>
                  <a:schemeClr val="tx1"/>
                </a:solidFill>
                <a:latin typeface="+mn-lt"/>
                <a:ea typeface="+mn-ea"/>
                <a:cs typeface="+mn-cs"/>
              </a:rPr>
              <a:t> Opgaveformuleringen indeholder forskellige taksonomiske niveauer </a:t>
            </a:r>
          </a:p>
          <a:p>
            <a:r>
              <a:rPr lang="da-DK" sz="1200" b="0" i="0" u="none" strike="noStrike" kern="1200" baseline="0" dirty="0">
                <a:solidFill>
                  <a:schemeClr val="tx1"/>
                </a:solidFill>
                <a:latin typeface="+mn-lt"/>
                <a:ea typeface="+mn-ea"/>
                <a:cs typeface="+mn-cs"/>
              </a:rPr>
              <a:t> Der lægges op til teoriinddragelse og anden faglighed fra de involverede fag </a:t>
            </a:r>
          </a:p>
          <a:p>
            <a:r>
              <a:rPr lang="da-DK" sz="1200" b="0" i="0" u="none" strike="noStrike" kern="1200" baseline="0" dirty="0">
                <a:solidFill>
                  <a:schemeClr val="tx1"/>
                </a:solidFill>
                <a:latin typeface="+mn-lt"/>
                <a:ea typeface="+mn-ea"/>
                <a:cs typeface="+mn-cs"/>
              </a:rPr>
              <a:t> Der er mulighed for at demonstrere selvstændighed </a:t>
            </a:r>
          </a:p>
          <a:p>
            <a:r>
              <a:rPr lang="da-DK" sz="1200" b="0" i="0" u="none" strike="noStrike" kern="1200" baseline="0" dirty="0">
                <a:solidFill>
                  <a:schemeClr val="tx1"/>
                </a:solidFill>
                <a:latin typeface="+mn-lt"/>
                <a:ea typeface="+mn-ea"/>
                <a:cs typeface="+mn-cs"/>
              </a:rPr>
              <a:t> Der er mulighed for at demonstrere opfyldelse af de faglige mål for studieområdet </a:t>
            </a:r>
          </a:p>
          <a:p>
            <a:endParaRPr lang="da-DK" dirty="0"/>
          </a:p>
        </p:txBody>
      </p:sp>
      <p:sp>
        <p:nvSpPr>
          <p:cNvPr id="4" name="Pladsholder til slidenummer 3"/>
          <p:cNvSpPr>
            <a:spLocks noGrp="1"/>
          </p:cNvSpPr>
          <p:nvPr>
            <p:ph type="sldNum" sz="quarter" idx="5"/>
          </p:nvPr>
        </p:nvSpPr>
        <p:spPr/>
        <p:txBody>
          <a:bodyPr/>
          <a:lstStyle/>
          <a:p>
            <a:fld id="{A16CFAD1-D197-4A88-B173-A6412E995EE5}" type="slidenum">
              <a:rPr lang="en-GB" smtClean="0"/>
              <a:pPr/>
              <a:t>10</a:t>
            </a:fld>
            <a:endParaRPr lang="en-GB"/>
          </a:p>
        </p:txBody>
      </p:sp>
    </p:spTree>
    <p:extLst>
      <p:ext uri="{BB962C8B-B14F-4D97-AF65-F5344CB8AC3E}">
        <p14:creationId xmlns:p14="http://schemas.microsoft.com/office/powerpoint/2010/main" val="1642077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A16CFAD1-D197-4A88-B173-A6412E995EE5}" type="slidenum">
              <a:rPr lang="en-GB" smtClean="0"/>
              <a:pPr/>
              <a:t>13</a:t>
            </a:fld>
            <a:endParaRPr lang="en-GB"/>
          </a:p>
        </p:txBody>
      </p:sp>
    </p:spTree>
    <p:extLst>
      <p:ext uri="{BB962C8B-B14F-4D97-AF65-F5344CB8AC3E}">
        <p14:creationId xmlns:p14="http://schemas.microsoft.com/office/powerpoint/2010/main" val="4211125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Omvendt er det selvfølgelig ikke meningen, eleven skal åbne op for en ny undersøgelse eller nye fag</a:t>
            </a:r>
          </a:p>
        </p:txBody>
      </p:sp>
      <p:sp>
        <p:nvSpPr>
          <p:cNvPr id="4" name="Pladsholder til slidenummer 3"/>
          <p:cNvSpPr>
            <a:spLocks noGrp="1"/>
          </p:cNvSpPr>
          <p:nvPr>
            <p:ph type="sldNum" sz="quarter" idx="5"/>
          </p:nvPr>
        </p:nvSpPr>
        <p:spPr/>
        <p:txBody>
          <a:bodyPr/>
          <a:lstStyle/>
          <a:p>
            <a:fld id="{A16CFAD1-D197-4A88-B173-A6412E995EE5}" type="slidenum">
              <a:rPr lang="en-GB" smtClean="0"/>
              <a:pPr/>
              <a:t>14</a:t>
            </a:fld>
            <a:endParaRPr lang="en-GB"/>
          </a:p>
        </p:txBody>
      </p:sp>
    </p:spTree>
    <p:extLst>
      <p:ext uri="{BB962C8B-B14F-4D97-AF65-F5344CB8AC3E}">
        <p14:creationId xmlns:p14="http://schemas.microsoft.com/office/powerpoint/2010/main" val="1152020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 bille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logo">
            <a:extLst>
              <a:ext uri="{FF2B5EF4-FFF2-40B4-BE49-F238E27FC236}">
                <a16:creationId xmlns:a16="http://schemas.microsoft.com/office/drawing/2014/main" id="{C022134B-2EA5-4CBB-9450-AECB23083815}"/>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
        <p:nvSpPr>
          <p:cNvPr id="4" name="Date"/>
          <p:cNvSpPr>
            <a:spLocks noGrp="1"/>
          </p:cNvSpPr>
          <p:nvPr>
            <p:ph type="dt" sz="half" idx="10"/>
          </p:nvPr>
        </p:nvSpPr>
        <p:spPr>
          <a:xfrm>
            <a:off x="0" y="6858000"/>
            <a:ext cx="0" cy="0"/>
          </a:xfrm>
        </p:spPr>
        <p:txBody>
          <a:bodyPr/>
          <a:lstStyle>
            <a:lvl1pPr>
              <a:defRPr sz="100">
                <a:noFill/>
              </a:defRPr>
            </a:lvl1pPr>
          </a:lstStyle>
          <a:p>
            <a:fld id="{9FB4A9B8-3638-4FC0-9D5B-37E83506B102}" type="datetime2">
              <a:rPr lang="da-DK" smtClean="0"/>
              <a:t>7. januar 2020</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8517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m.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8" name="Picture Placeholder 7">
            <a:extLst>
              <a:ext uri="{FF2B5EF4-FFF2-40B4-BE49-F238E27FC236}">
                <a16:creationId xmlns:a16="http://schemas.microsoft.com/office/drawing/2014/main" id="{96D9F665-2730-4BFB-B1A6-7D7244711B8D}"/>
              </a:ext>
            </a:extLst>
          </p:cNvPr>
          <p:cNvSpPr>
            <a:spLocks noGrp="1"/>
          </p:cNvSpPr>
          <p:nvPr>
            <p:ph type="pic" sz="quarter" idx="13" hasCustomPrompt="1"/>
          </p:nvPr>
        </p:nvSpPr>
        <p:spPr>
          <a:xfrm>
            <a:off x="539750" y="1800000"/>
            <a:ext cx="11110913" cy="4516663"/>
          </a:xfrm>
        </p:spPr>
        <p:txBody>
          <a:bodyPr/>
          <a:lstStyle>
            <a:lvl1pPr marL="0" indent="0">
              <a:buNone/>
              <a:defRPr sz="1600"/>
            </a:lvl1pPr>
          </a:lstStyle>
          <a:p>
            <a:r>
              <a:rPr lang="da-DK" dirty="0"/>
              <a:t>Klik for at indsætte billede</a:t>
            </a:r>
          </a:p>
        </p:txBody>
      </p:sp>
      <p:sp>
        <p:nvSpPr>
          <p:cNvPr id="4" name="Date_GeneralDate"/>
          <p:cNvSpPr>
            <a:spLocks noGrp="1"/>
          </p:cNvSpPr>
          <p:nvPr>
            <p:ph type="dt" sz="half" idx="10"/>
          </p:nvPr>
        </p:nvSpPr>
        <p:spPr/>
        <p:txBody>
          <a:bodyPr/>
          <a:lstStyle/>
          <a:p>
            <a:fld id="{C0B30007-D416-4F36-BE74-F08BF34530F5}" type="datetime2">
              <a:rPr lang="da-DK" noProof="0" smtClean="0"/>
              <a:t>7. januar 2020</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Tree>
    <p:extLst>
      <p:ext uri="{BB962C8B-B14F-4D97-AF65-F5344CB8AC3E}">
        <p14:creationId xmlns:p14="http://schemas.microsoft.com/office/powerpoint/2010/main" val="401384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dhold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fld id="{57CE3BA2-8077-46DF-8B00-D1A649781352}" type="datetime2">
              <a:rPr lang="da-DK" noProof="0" smtClean="0"/>
              <a:t>7. januar 2020</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
        <p:nvSpPr>
          <p:cNvPr id="7" name="Content Placeholder 2">
            <a:extLst>
              <a:ext uri="{FF2B5EF4-FFF2-40B4-BE49-F238E27FC236}">
                <a16:creationId xmlns:a16="http://schemas.microsoft.com/office/drawing/2014/main" id="{3526424C-796D-4BE4-BAE8-6ACAB3C4FEA1}"/>
              </a:ext>
            </a:extLst>
          </p:cNvPr>
          <p:cNvSpPr>
            <a:spLocks noGrp="1"/>
          </p:cNvSpPr>
          <p:nvPr>
            <p:ph idx="13" hasCustomPrompt="1"/>
          </p:nvPr>
        </p:nvSpPr>
        <p:spPr>
          <a:xfrm>
            <a:off x="6185863"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Text Placeholder 10">
            <a:extLst>
              <a:ext uri="{FF2B5EF4-FFF2-40B4-BE49-F238E27FC236}">
                <a16:creationId xmlns:a16="http://schemas.microsoft.com/office/drawing/2014/main" id="{23A8CE66-7830-4B1C-B068-74528FAA522A}"/>
              </a:ext>
            </a:extLst>
          </p:cNvPr>
          <p:cNvSpPr>
            <a:spLocks noGrp="1"/>
          </p:cNvSpPr>
          <p:nvPr>
            <p:ph type="body" sz="quarter" idx="14" hasCustomPrompt="1"/>
          </p:nvPr>
        </p:nvSpPr>
        <p:spPr>
          <a:xfrm>
            <a:off x="539748" y="6145213"/>
            <a:ext cx="5464798" cy="173037"/>
          </a:xfrm>
        </p:spPr>
        <p:txBody>
          <a:bodyPr/>
          <a:lstStyle>
            <a:lvl1pPr marL="0" indent="0">
              <a:buNone/>
              <a:defRPr sz="1000"/>
            </a:lvl1pPr>
          </a:lstStyle>
          <a:p>
            <a:pPr lvl="0"/>
            <a:r>
              <a:rPr lang="da-DK" noProof="0" dirty="0"/>
              <a:t>Tilføj anmærkningstekst</a:t>
            </a:r>
          </a:p>
        </p:txBody>
      </p:sp>
      <p:sp>
        <p:nvSpPr>
          <p:cNvPr id="9" name="Text Placeholder 10">
            <a:extLst>
              <a:ext uri="{FF2B5EF4-FFF2-40B4-BE49-F238E27FC236}">
                <a16:creationId xmlns:a16="http://schemas.microsoft.com/office/drawing/2014/main" id="{D7C2635E-BF5D-473B-8DC0-E2D60A65A6F0}"/>
              </a:ext>
            </a:extLst>
          </p:cNvPr>
          <p:cNvSpPr>
            <a:spLocks noGrp="1"/>
          </p:cNvSpPr>
          <p:nvPr>
            <p:ph type="body" sz="quarter" idx="15" hasCustomPrompt="1"/>
          </p:nvPr>
        </p:nvSpPr>
        <p:spPr>
          <a:xfrm>
            <a:off x="6185863" y="6145213"/>
            <a:ext cx="5464798"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115452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dhold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5865"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051F5DCE-0413-490C-B6BA-2924273B1BC2}" type="datetime2">
              <a:rPr lang="da-DK" smtClean="0"/>
              <a:t>7.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2B2C7CCD-C2D2-447B-B713-284F50A31612}"/>
              </a:ext>
            </a:extLst>
          </p:cNvPr>
          <p:cNvSpPr>
            <a:spLocks noGrp="1"/>
          </p:cNvSpPr>
          <p:nvPr>
            <p:ph type="body" sz="quarter" idx="14" hasCustomPrompt="1"/>
          </p:nvPr>
        </p:nvSpPr>
        <p:spPr>
          <a:xfrm>
            <a:off x="539749" y="6145213"/>
            <a:ext cx="5464798" cy="173037"/>
          </a:xfrm>
        </p:spPr>
        <p:txBody>
          <a:bodyPr/>
          <a:lstStyle>
            <a:lvl1pPr marL="0" indent="0">
              <a:buNone/>
              <a:defRPr sz="1000"/>
            </a:lvl1pPr>
          </a:lstStyle>
          <a:p>
            <a:pPr lvl="0"/>
            <a:r>
              <a:rPr lang="da-DK" noProof="0" dirty="0"/>
              <a:t>Tilføj anmærkningstekst</a:t>
            </a:r>
          </a:p>
        </p:txBody>
      </p:sp>
      <p:sp>
        <p:nvSpPr>
          <p:cNvPr id="10" name="Text Placeholder 10">
            <a:extLst>
              <a:ext uri="{FF2B5EF4-FFF2-40B4-BE49-F238E27FC236}">
                <a16:creationId xmlns:a16="http://schemas.microsoft.com/office/drawing/2014/main" id="{E56B4D01-058D-4267-8553-2994D80A30E7}"/>
              </a:ext>
            </a:extLst>
          </p:cNvPr>
          <p:cNvSpPr>
            <a:spLocks noGrp="1"/>
          </p:cNvSpPr>
          <p:nvPr>
            <p:ph type="body" sz="quarter" idx="15" hasCustomPrompt="1"/>
          </p:nvPr>
        </p:nvSpPr>
        <p:spPr>
          <a:xfrm>
            <a:off x="6185865" y="6145213"/>
            <a:ext cx="5464798"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333351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indhold C">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632261"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0DFB7E0C-6304-41C9-8D5F-9F9F317C11E4}" type="datetime2">
              <a:rPr lang="da-DK" smtClean="0"/>
              <a:t>7.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A282BC1E-B2C5-4086-B686-2BE20ECB7D60}"/>
              </a:ext>
            </a:extLst>
          </p:cNvPr>
          <p:cNvSpPr>
            <a:spLocks noGrp="1"/>
          </p:cNvSpPr>
          <p:nvPr>
            <p:ph type="body" sz="quarter" idx="14" hasCustomPrompt="1"/>
          </p:nvPr>
        </p:nvSpPr>
        <p:spPr>
          <a:xfrm>
            <a:off x="539749" y="6145213"/>
            <a:ext cx="5014913"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C182598E-74C8-4D96-9CD9-F3C9379E410D}"/>
              </a:ext>
            </a:extLst>
          </p:cNvPr>
          <p:cNvSpPr>
            <a:spLocks noGrp="1"/>
          </p:cNvSpPr>
          <p:nvPr>
            <p:ph type="body" sz="quarter" idx="15" hasCustomPrompt="1"/>
          </p:nvPr>
        </p:nvSpPr>
        <p:spPr>
          <a:xfrm>
            <a:off x="6632261" y="6145213"/>
            <a:ext cx="5018401" cy="173037"/>
          </a:xfrm>
        </p:spPr>
        <p:txBody>
          <a:bodyPr/>
          <a:lstStyle>
            <a:lvl1pPr marL="0" indent="0">
              <a:buNone/>
              <a:defRPr sz="1000"/>
            </a:lvl1pPr>
          </a:lstStyle>
          <a:p>
            <a:pPr lvl="0"/>
            <a:r>
              <a:rPr lang="da-DK" noProof="0" dirty="0"/>
              <a:t>Tilføj anmærkningstekst</a:t>
            </a:r>
          </a:p>
        </p:txBody>
      </p:sp>
      <p:pic>
        <p:nvPicPr>
          <p:cNvPr id="14" name="STUK logo">
            <a:extLst>
              <a:ext uri="{FF2B5EF4-FFF2-40B4-BE49-F238E27FC236}">
                <a16:creationId xmlns:a16="http://schemas.microsoft.com/office/drawing/2014/main" id="{17888E79-4E09-4DA0-A549-329DBE1988A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Tree>
    <p:extLst>
      <p:ext uri="{BB962C8B-B14F-4D97-AF65-F5344CB8AC3E}">
        <p14:creationId xmlns:p14="http://schemas.microsoft.com/office/powerpoint/2010/main" val="122884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146C17E5-3C79-4894-AB6D-9E2345EDA1D0}" type="datetime2">
              <a:rPr lang="da-DK" smtClean="0"/>
              <a:t>7.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AC76E05D-5A6A-4172-8C30-6223E21B98AD}"/>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3" name="Text Placeholder logo">
            <a:extLst>
              <a:ext uri="{FF2B5EF4-FFF2-40B4-BE49-F238E27FC236}">
                <a16:creationId xmlns:a16="http://schemas.microsoft.com/office/drawing/2014/main" id="{3FFC6734-A955-43DC-9FC6-2367C37134AA}"/>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550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B95D6D80-BD06-4D9D-AC51-893A11D339D2}" type="datetime2">
              <a:rPr lang="da-DK" smtClean="0"/>
              <a:t>7.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C9016A64-4F20-4120-9691-9D826C000CEB}"/>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3" name="Text Placeholder logo">
            <a:extLst>
              <a:ext uri="{FF2B5EF4-FFF2-40B4-BE49-F238E27FC236}">
                <a16:creationId xmlns:a16="http://schemas.microsoft.com/office/drawing/2014/main" id="{43D4E250-F331-4747-B82B-D6C470F0D0D3}"/>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158397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294798" y="1800000"/>
            <a:ext cx="35892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4518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A22599B1-1D12-4101-8FD5-9AC0825BFB01}" type="datetime2">
              <a:rPr lang="da-DK" smtClean="0"/>
              <a:t>7.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D4E03E0D-DF6C-4C5C-A56D-B2BC9D602AE7}"/>
              </a:ext>
            </a:extLst>
          </p:cNvPr>
          <p:cNvSpPr>
            <a:spLocks noGrp="1"/>
          </p:cNvSpPr>
          <p:nvPr>
            <p:ph type="body" sz="quarter" idx="16" hasCustomPrompt="1"/>
          </p:nvPr>
        </p:nvSpPr>
        <p:spPr>
          <a:xfrm>
            <a:off x="539749" y="6145213"/>
            <a:ext cx="3589201"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93AF337E-03BF-45AC-A37F-33398F8828FA}"/>
              </a:ext>
            </a:extLst>
          </p:cNvPr>
          <p:cNvSpPr>
            <a:spLocks noGrp="1"/>
          </p:cNvSpPr>
          <p:nvPr>
            <p:ph type="body" sz="quarter" idx="17" hasCustomPrompt="1"/>
          </p:nvPr>
        </p:nvSpPr>
        <p:spPr>
          <a:xfrm>
            <a:off x="4294798" y="6145213"/>
            <a:ext cx="3589201" cy="173037"/>
          </a:xfrm>
        </p:spPr>
        <p:txBody>
          <a:bodyPr/>
          <a:lstStyle>
            <a:lvl1pPr marL="0" indent="0">
              <a:buNone/>
              <a:defRPr sz="1000"/>
            </a:lvl1pPr>
          </a:lstStyle>
          <a:p>
            <a:pPr lvl="0"/>
            <a:r>
              <a:rPr lang="da-DK" noProof="0" dirty="0"/>
              <a:t>Tilføj anmærkningstekst</a:t>
            </a:r>
          </a:p>
        </p:txBody>
      </p:sp>
      <p:sp>
        <p:nvSpPr>
          <p:cNvPr id="12" name="Text Placeholder 10">
            <a:extLst>
              <a:ext uri="{FF2B5EF4-FFF2-40B4-BE49-F238E27FC236}">
                <a16:creationId xmlns:a16="http://schemas.microsoft.com/office/drawing/2014/main" id="{7FF67DA1-367B-4B33-AD92-3DCAC8A35022}"/>
              </a:ext>
            </a:extLst>
          </p:cNvPr>
          <p:cNvSpPr>
            <a:spLocks noGrp="1"/>
          </p:cNvSpPr>
          <p:nvPr>
            <p:ph type="body" sz="quarter" idx="18" hasCustomPrompt="1"/>
          </p:nvPr>
        </p:nvSpPr>
        <p:spPr>
          <a:xfrm>
            <a:off x="8071200" y="6145213"/>
            <a:ext cx="3589201"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440035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6000"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5400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61848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CEEB0C9D-C594-4A2C-A1BE-61C0D14FF095}" type="datetime2">
              <a:rPr lang="da-DK" smtClean="0"/>
              <a:t>7.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5825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ks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302000"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5400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Content Placeholder 9">
            <a:extLst>
              <a:ext uri="{FF2B5EF4-FFF2-40B4-BE49-F238E27FC236}">
                <a16:creationId xmlns:a16="http://schemas.microsoft.com/office/drawing/2014/main" id="{9071E862-106B-49B6-B389-64D98822F71F}"/>
              </a:ext>
            </a:extLst>
          </p:cNvPr>
          <p:cNvSpPr>
            <a:spLocks noGrp="1"/>
          </p:cNvSpPr>
          <p:nvPr>
            <p:ph sz="quarter" idx="15" hasCustomPrompt="1"/>
          </p:nvPr>
        </p:nvSpPr>
        <p:spPr>
          <a:xfrm>
            <a:off x="43128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2">
            <a:extLst>
              <a:ext uri="{FF2B5EF4-FFF2-40B4-BE49-F238E27FC236}">
                <a16:creationId xmlns:a16="http://schemas.microsoft.com/office/drawing/2014/main" id="{537A6365-6411-4D48-AECD-2B8A64CB948F}"/>
              </a:ext>
            </a:extLst>
          </p:cNvPr>
          <p:cNvSpPr>
            <a:spLocks noGrp="1"/>
          </p:cNvSpPr>
          <p:nvPr>
            <p:ph sz="quarter" idx="16" hasCustomPrompt="1"/>
          </p:nvPr>
        </p:nvSpPr>
        <p:spPr>
          <a:xfrm>
            <a:off x="8082000" y="40572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_GeneralDate"/>
          <p:cNvSpPr>
            <a:spLocks noGrp="1"/>
          </p:cNvSpPr>
          <p:nvPr>
            <p:ph type="dt" sz="half" idx="10"/>
          </p:nvPr>
        </p:nvSpPr>
        <p:spPr/>
        <p:txBody>
          <a:bodyPr/>
          <a:lstStyle/>
          <a:p>
            <a:fld id="{888FC00D-5354-483C-9AB6-CFF2E20F2479}" type="datetime2">
              <a:rPr lang="da-DK" smtClean="0"/>
              <a:t>7.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871005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4AD02A78-D539-461A-B021-0F0A3DC9711E}" type="datetime2">
              <a:rPr lang="da-DK" smtClean="0"/>
              <a:t>7. januar 2020</a:t>
            </a:fld>
            <a:endParaRPr lang="da-DK" dirty="0"/>
          </a:p>
        </p:txBody>
      </p:sp>
      <p:sp>
        <p:nvSpPr>
          <p:cNvPr id="4" name="FLD_PresentationTitle"/>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2491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 billede (hvidt logo)">
    <p:bg>
      <p:bgPr>
        <a:solidFill>
          <a:schemeClr val="bg2"/>
        </a:solidFill>
        <a:effectLst/>
      </p:bgPr>
    </p:bg>
    <p:spTree>
      <p:nvGrpSpPr>
        <p:cNvPr id="1" name=""/>
        <p:cNvGrpSpPr/>
        <p:nvPr/>
      </p:nvGrpSpPr>
      <p:grpSpPr>
        <a:xfrm>
          <a:off x="0" y="0"/>
          <a:ext cx="0" cy="0"/>
          <a:chOff x="0" y="0"/>
          <a:chExt cx="0" cy="0"/>
        </a:xfrm>
      </p:grpSpPr>
      <p:sp>
        <p:nvSpPr>
          <p:cNvPr id="4" name="Date"/>
          <p:cNvSpPr>
            <a:spLocks noGrp="1"/>
          </p:cNvSpPr>
          <p:nvPr>
            <p:ph type="dt" sz="half" idx="10"/>
          </p:nvPr>
        </p:nvSpPr>
        <p:spPr>
          <a:xfrm>
            <a:off x="0" y="6858000"/>
            <a:ext cx="0" cy="0"/>
          </a:xfrm>
        </p:spPr>
        <p:txBody>
          <a:bodyPr/>
          <a:lstStyle>
            <a:lvl1pPr>
              <a:defRPr sz="100">
                <a:noFill/>
              </a:defRPr>
            </a:lvl1pPr>
          </a:lstStyle>
          <a:p>
            <a:fld id="{4D4272E0-9002-4BC8-A42F-99370B78AA76}" type="datetime2">
              <a:rPr lang="da-DK" smtClean="0"/>
              <a:t>7. januar 2020</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logo">
            <a:extLst>
              <a:ext uri="{FF2B5EF4-FFF2-40B4-BE49-F238E27FC236}">
                <a16:creationId xmlns:a16="http://schemas.microsoft.com/office/drawing/2014/main" id="{18B6E356-6F3D-479D-B8C1-DDE81CF6A90C}"/>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324009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F27B877-DDC7-4F54-88E7-163902EE5EB6}"/>
              </a:ext>
            </a:extLst>
          </p:cNvPr>
          <p:cNvSpPr>
            <a:spLocks noGrp="1"/>
          </p:cNvSpPr>
          <p:nvPr>
            <p:ph type="dt" sz="half" idx="10"/>
          </p:nvPr>
        </p:nvSpPr>
        <p:spPr/>
        <p:txBody>
          <a:bodyPr/>
          <a:lstStyle/>
          <a:p>
            <a:fld id="{E9D4F35A-493B-4EC3-90E0-DDF30FCA52F4}" type="datetime2">
              <a:rPr lang="da-DK" smtClean="0"/>
              <a:t>7. januar 2020</a:t>
            </a:fld>
            <a:endParaRPr lang="da-DK" dirty="0"/>
          </a:p>
        </p:txBody>
      </p:sp>
      <p:sp>
        <p:nvSpPr>
          <p:cNvPr id="6" name="Footer Placeholder 5">
            <a:extLst>
              <a:ext uri="{FF2B5EF4-FFF2-40B4-BE49-F238E27FC236}">
                <a16:creationId xmlns:a16="http://schemas.microsoft.com/office/drawing/2014/main" id="{392FF884-92B4-414E-A750-8F70B35DB4EE}"/>
              </a:ext>
            </a:extLst>
          </p:cNvPr>
          <p:cNvSpPr>
            <a:spLocks noGrp="1"/>
          </p:cNvSpPr>
          <p:nvPr>
            <p:ph type="ftr" sz="quarter" idx="11"/>
          </p:nvPr>
        </p:nvSpPr>
        <p:spPr/>
        <p:txBody>
          <a:bodyPr/>
          <a:lstStyle/>
          <a:p>
            <a:endParaRPr lang="da-DK" dirty="0"/>
          </a:p>
        </p:txBody>
      </p:sp>
      <p:sp>
        <p:nvSpPr>
          <p:cNvPr id="7" name="Slide Number Placeholder 6">
            <a:extLst>
              <a:ext uri="{FF2B5EF4-FFF2-40B4-BE49-F238E27FC236}">
                <a16:creationId xmlns:a16="http://schemas.microsoft.com/office/drawing/2014/main" id="{9426BC3B-8169-42D6-8E81-C7C3131042E5}"/>
              </a:ext>
            </a:extLst>
          </p:cNvPr>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015761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ugerguide">
    <p:bg>
      <p:bgPr>
        <a:solidFill>
          <a:schemeClr val="bg2"/>
        </a:solidFill>
        <a:effectLst/>
      </p:bgPr>
    </p:bg>
    <p:spTree>
      <p:nvGrpSpPr>
        <p:cNvPr id="1" name=""/>
        <p:cNvGrpSpPr/>
        <p:nvPr/>
      </p:nvGrpSpPr>
      <p:grpSpPr>
        <a:xfrm>
          <a:off x="0" y="0"/>
          <a:ext cx="0" cy="0"/>
          <a:chOff x="0" y="0"/>
          <a:chExt cx="0" cy="0"/>
        </a:xfrm>
      </p:grpSpPr>
      <p:sp>
        <p:nvSpPr>
          <p:cNvPr id="9" name="Fast overskrift"/>
          <p:cNvSpPr txBox="1"/>
          <p:nvPr userDrawn="1"/>
        </p:nvSpPr>
        <p:spPr>
          <a:xfrm>
            <a:off x="539749" y="539750"/>
            <a:ext cx="9743734" cy="650171"/>
          </a:xfrm>
          <a:prstGeom prst="rect">
            <a:avLst/>
          </a:prstGeom>
          <a:noFill/>
        </p:spPr>
        <p:txBody>
          <a:bodyPr wrap="square" lIns="0" tIns="0" rIns="0" bIns="0" rtlCol="0" anchor="t" anchorCtr="0">
            <a:noAutofit/>
          </a:bodyPr>
          <a:lstStyle/>
          <a:p>
            <a:r>
              <a:rPr lang="da-DK" sz="2600" b="0" noProof="1">
                <a:solidFill>
                  <a:schemeClr val="tx1"/>
                </a:solidFill>
                <a:latin typeface="+mj-lt"/>
                <a:cs typeface="Arial" panose="020B0604020202020204" pitchFamily="34" charset="0"/>
              </a:rPr>
              <a:t>Brugerguide - slet dette slide før du holder din præsentation</a:t>
            </a:r>
          </a:p>
        </p:txBody>
      </p:sp>
      <p:sp>
        <p:nvSpPr>
          <p:cNvPr id="3" name="Rectangle 2">
            <a:extLst>
              <a:ext uri="{FF2B5EF4-FFF2-40B4-BE49-F238E27FC236}">
                <a16:creationId xmlns:a16="http://schemas.microsoft.com/office/drawing/2014/main" id="{CFD37303-372E-46CC-BFDB-C4D0D7AE0CDA}"/>
              </a:ext>
            </a:extLst>
          </p:cNvPr>
          <p:cNvSpPr/>
          <p:nvPr userDrawn="1"/>
        </p:nvSpPr>
        <p:spPr>
          <a:xfrm>
            <a:off x="539750" y="1582939"/>
            <a:ext cx="2581331" cy="3554819"/>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nyt slide</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Startside</a:t>
            </a:r>
            <a:r>
              <a:rPr lang="da-DK" altLang="da-DK" sz="1000" noProof="1">
                <a:cs typeface="Arial" panose="020B0604020202020204" pitchFamily="34" charset="0"/>
              </a:rPr>
              <a:t>.</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på pilen ved menupunktet </a:t>
            </a:r>
            <a:r>
              <a:rPr lang="da-DK" altLang="da-DK" sz="1000" b="1" noProof="1">
                <a:cs typeface="Arial" panose="020B0604020202020204" pitchFamily="34" charset="0"/>
              </a:rPr>
              <a:t>Nyt dias </a:t>
            </a:r>
            <a:r>
              <a:rPr lang="da-DK" altLang="da-DK" sz="1000" noProof="1">
                <a:cs typeface="Arial" panose="020B0604020202020204" pitchFamily="34" charset="0"/>
              </a:rPr>
              <a:t>for at indsætte et nyt slide. </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noProof="1">
                <a:cs typeface="Arial" panose="020B0604020202020204" pitchFamily="34" charset="0"/>
              </a:rPr>
              <a:t>Her får du et overblik over de </a:t>
            </a:r>
            <a:br>
              <a:rPr lang="da-DK" sz="1000" noProof="1">
                <a:cs typeface="Arial" panose="020B0604020202020204" pitchFamily="34" charset="0"/>
              </a:rPr>
            </a:br>
            <a:r>
              <a:rPr lang="da-DK" sz="1000" noProof="1">
                <a:cs typeface="Arial" panose="020B0604020202020204" pitchFamily="34" charset="0"/>
              </a:rPr>
              <a:t>godkendte BUVM-layouts. </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Ændre layouts</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pilen ved siden af </a:t>
            </a:r>
            <a:r>
              <a:rPr lang="da-DK" altLang="da-DK" sz="1000" b="1" noProof="1">
                <a:cs typeface="Arial" panose="020B0604020202020204" pitchFamily="34" charset="0"/>
              </a:rPr>
              <a:t>Layout</a:t>
            </a:r>
            <a:r>
              <a:rPr lang="da-DK" altLang="da-DK" sz="1000" noProof="1">
                <a:cs typeface="Arial" panose="020B0604020202020204" pitchFamily="34" charset="0"/>
              </a:rPr>
              <a:t> </a:t>
            </a:r>
            <a:br>
              <a:rPr lang="da-DK" altLang="da-DK" sz="1000" noProof="1">
                <a:cs typeface="Arial" panose="020B0604020202020204" pitchFamily="34" charset="0"/>
              </a:rPr>
            </a:br>
            <a:r>
              <a:rPr lang="da-DK" altLang="da-DK" sz="1000" noProof="1">
                <a:cs typeface="Arial" panose="020B0604020202020204" pitchFamily="34" charset="0"/>
              </a:rPr>
              <a:t>for at få vist en dropdown-menu af </a:t>
            </a:r>
            <a:br>
              <a:rPr lang="da-DK" altLang="da-DK" sz="1000" noProof="1">
                <a:cs typeface="Arial" panose="020B0604020202020204" pitchFamily="34" charset="0"/>
              </a:rPr>
            </a:br>
            <a:r>
              <a:rPr lang="da-DK" altLang="da-DK" sz="1000" noProof="1">
                <a:cs typeface="Arial" panose="020B0604020202020204" pitchFamily="34" charset="0"/>
              </a:rPr>
              <a:t>mulige slide</a:t>
            </a:r>
            <a:r>
              <a:rPr lang="da-DK" altLang="da-DK" sz="1000" b="1" noProof="1">
                <a:cs typeface="Arial" panose="020B0604020202020204" pitchFamily="34" charset="0"/>
              </a:rPr>
              <a:t>-</a:t>
            </a:r>
            <a:r>
              <a:rPr lang="da-DK" altLang="da-DK" sz="1000" noProof="1">
                <a:cs typeface="Arial" panose="020B0604020202020204" pitchFamily="34" charset="0"/>
              </a:rPr>
              <a:t>layouts.</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Layout</a:t>
            </a:r>
            <a:r>
              <a:rPr lang="da-DK" altLang="da-DK" sz="1000" noProof="1">
                <a:cs typeface="Arial" panose="020B0604020202020204" pitchFamily="34" charset="0"/>
              </a:rPr>
              <a:t> for at ændre dit </a:t>
            </a:r>
            <a:br>
              <a:rPr lang="da-DK" altLang="da-DK" sz="1000" noProof="1">
                <a:cs typeface="Arial" panose="020B0604020202020204" pitchFamily="34" charset="0"/>
              </a:rPr>
            </a:br>
            <a:r>
              <a:rPr lang="da-DK" altLang="da-DK" sz="1000" noProof="1">
                <a:cs typeface="Arial" panose="020B0604020202020204" pitchFamily="34" charset="0"/>
              </a:rPr>
              <a:t>nuværende layout til et andet.</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dirty="0"/>
              <a:t>Du kan hente færdige slides, der er tilpasset ministeriets design. Klik på </a:t>
            </a:r>
            <a:r>
              <a:rPr lang="da-DK" sz="1000" b="1" dirty="0"/>
              <a:t>Slidebibliotektet</a:t>
            </a:r>
            <a:r>
              <a:rPr lang="da-DK" sz="1000" dirty="0"/>
              <a:t> (til højre på skærmen eller klik på Templafy-knappen under Startside). Find for eksempel tidslinje, med mere.</a:t>
            </a:r>
          </a:p>
        </p:txBody>
      </p:sp>
      <p:sp>
        <p:nvSpPr>
          <p:cNvPr id="18" name="Rectangle 17">
            <a:extLst>
              <a:ext uri="{FF2B5EF4-FFF2-40B4-BE49-F238E27FC236}">
                <a16:creationId xmlns:a16="http://schemas.microsoft.com/office/drawing/2014/main" id="{E07C2D6D-C0F0-4727-B718-C1A0A509F695}"/>
              </a:ext>
            </a:extLst>
          </p:cNvPr>
          <p:cNvSpPr/>
          <p:nvPr userDrawn="1"/>
        </p:nvSpPr>
        <p:spPr>
          <a:xfrm>
            <a:off x="4255796" y="1582939"/>
            <a:ext cx="2778125" cy="4485843"/>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billede</a:t>
            </a:r>
            <a:br>
              <a:rPr lang="da-DK" sz="1050" b="1" noProof="1">
                <a:cs typeface="Arial" panose="020B0604020202020204" pitchFamily="34" charset="0"/>
              </a:rPr>
            </a:br>
            <a:r>
              <a:rPr lang="da-DK" altLang="da-DK" sz="1000" noProof="1">
                <a:cs typeface="Arial" panose="020B0604020202020204" pitchFamily="34" charset="0"/>
              </a:rPr>
              <a:t>Vælg den boks på slidet, hvor du </a:t>
            </a:r>
            <a:br>
              <a:rPr lang="da-DK" altLang="da-DK" sz="1000" noProof="1">
                <a:cs typeface="Arial" panose="020B0604020202020204" pitchFamily="34" charset="0"/>
              </a:rPr>
            </a:br>
            <a:r>
              <a:rPr lang="da-DK" altLang="da-DK" sz="1000" noProof="1">
                <a:cs typeface="Arial" panose="020B0604020202020204" pitchFamily="34" charset="0"/>
              </a:rPr>
              <a:t>ønsker at sætte et billede ind.</a:t>
            </a:r>
            <a:br>
              <a:rPr lang="da-DK" altLang="da-DK" sz="1000"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Indsæt </a:t>
            </a:r>
            <a:r>
              <a:rPr lang="da-DK" altLang="da-DK" sz="1000" noProof="1">
                <a:cs typeface="Arial" panose="020B0604020202020204" pitchFamily="34" charset="0"/>
              </a:rPr>
              <a:t>billede via </a:t>
            </a:r>
            <a:r>
              <a:rPr lang="da-DK" altLang="da-DK" sz="1000" b="1" noProof="1">
                <a:cs typeface="Arial" panose="020B0604020202020204" pitchFamily="34" charset="0"/>
              </a:rPr>
              <a:t>Billedbiblioteket </a:t>
            </a:r>
            <a:r>
              <a:rPr lang="da-DK" altLang="da-DK" sz="1000" noProof="1">
                <a:cs typeface="Arial" panose="020B0604020202020204" pitchFamily="34" charset="0"/>
              </a:rPr>
              <a:t>i højre side af skærmen. Billedet tilpasser sig den boks, som du har valgt. Det er muligt at skalere og redigere billedet. </a:t>
            </a:r>
          </a:p>
          <a:p>
            <a:pPr marL="0" indent="0">
              <a:lnSpc>
                <a:spcPct val="100000"/>
              </a:lnSpc>
              <a:spcBef>
                <a:spcPts val="600"/>
              </a:spcBef>
              <a:spcAft>
                <a:spcPts val="600"/>
              </a:spcAft>
              <a:buNone/>
              <a:defRPr/>
            </a:pPr>
            <a:r>
              <a:rPr lang="da-DK" altLang="da-DK" sz="1000" noProof="1">
                <a:cs typeface="Arial" panose="020B0604020202020204" pitchFamily="34" charset="0"/>
              </a:rPr>
              <a:t>Hvis du klikker på</a:t>
            </a:r>
            <a:r>
              <a:rPr lang="da-DK" altLang="da-DK" sz="1000" b="1" noProof="1">
                <a:cs typeface="Arial" panose="020B0604020202020204" pitchFamily="34" charset="0"/>
              </a:rPr>
              <a:t> </a:t>
            </a:r>
            <a:r>
              <a:rPr lang="da-DK" altLang="da-DK" sz="1000" noProof="1">
                <a:cs typeface="Arial" panose="020B0604020202020204" pitchFamily="34" charset="0"/>
              </a:rPr>
              <a:t>billedsymbolet i boksen på et slide, indsættes et billede fra din computer.</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Tip: </a:t>
            </a:r>
            <a:r>
              <a:rPr lang="da-DK" altLang="da-DK" sz="1000" noProof="1">
                <a:cs typeface="Arial" panose="020B0604020202020204" pitchFamily="34" charset="0"/>
              </a:rPr>
              <a:t>Hvis du sletter billedet og </a:t>
            </a:r>
            <a:br>
              <a:rPr lang="da-DK" altLang="da-DK" sz="1000" noProof="1">
                <a:cs typeface="Arial" panose="020B0604020202020204" pitchFamily="34" charset="0"/>
              </a:rPr>
            </a:br>
            <a:r>
              <a:rPr lang="da-DK" altLang="da-DK" sz="1000" noProof="1">
                <a:cs typeface="Arial" panose="020B0604020202020204" pitchFamily="34" charset="0"/>
              </a:rPr>
              <a:t>indsætter et nyt, kan billedet lægge </a:t>
            </a:r>
            <a:br>
              <a:rPr lang="da-DK" altLang="da-DK" sz="1000" noProof="1">
                <a:cs typeface="Arial" panose="020B0604020202020204" pitchFamily="34" charset="0"/>
              </a:rPr>
            </a:br>
            <a:r>
              <a:rPr lang="da-DK" altLang="da-DK" sz="1000" noProof="1">
                <a:cs typeface="Arial" panose="020B0604020202020204" pitchFamily="34" charset="0"/>
              </a:rPr>
              <a:t>sig foran tekst eller grafik. Højreklik da på billedet og vælg </a:t>
            </a:r>
            <a:r>
              <a:rPr lang="da-DK" altLang="da-DK" sz="1000" b="1" noProof="1">
                <a:cs typeface="Arial" panose="020B0604020202020204" pitchFamily="34" charset="0"/>
              </a:rPr>
              <a:t>Placer bagest </a:t>
            </a:r>
            <a:r>
              <a:rPr lang="da-DK" altLang="da-DK" sz="1000" noProof="1">
                <a:cs typeface="Arial" panose="020B0604020202020204" pitchFamily="34" charset="0"/>
              </a:rPr>
              <a:t>eller </a:t>
            </a:r>
            <a:r>
              <a:rPr lang="da-DK" altLang="da-DK" sz="1000" b="1" noProof="1">
                <a:cs typeface="Arial" panose="020B0604020202020204" pitchFamily="34" charset="0"/>
              </a:rPr>
              <a:t>Placer forrest</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50" b="1" noProof="1">
                <a:cs typeface="Arial" panose="020B0604020202020204" pitchFamily="34" charset="0"/>
              </a:rPr>
              <a:t>Tabeller og grafer</a:t>
            </a:r>
            <a:br>
              <a:rPr lang="da-DK" sz="1050" b="1" noProof="1">
                <a:cs typeface="Arial" panose="020B0604020202020204" pitchFamily="34" charset="0"/>
              </a:rPr>
            </a:br>
            <a:r>
              <a:rPr lang="da-DK" altLang="da-DK" sz="1000" b="0" noProof="1">
                <a:cs typeface="Arial" panose="020B0604020202020204" pitchFamily="34" charset="0"/>
              </a:rPr>
              <a:t>Indsæt eller tilpas design på din graf og tabel fra fanebladet BUVM.</a:t>
            </a:r>
          </a:p>
          <a:p>
            <a:pPr marL="0" indent="0">
              <a:lnSpc>
                <a:spcPct val="100000"/>
              </a:lnSpc>
              <a:spcBef>
                <a:spcPts val="600"/>
              </a:spcBef>
              <a:spcAft>
                <a:spcPts val="600"/>
              </a:spcAft>
              <a:buNone/>
              <a:defRPr/>
            </a:pPr>
            <a:r>
              <a:rPr lang="da-DK" altLang="da-DK" sz="1050" b="1" noProof="1">
                <a:cs typeface="Arial" panose="020B0604020202020204" pitchFamily="34" charset="0"/>
              </a:rPr>
              <a:t>Kopiering fra gammel præsentation</a:t>
            </a:r>
            <a:br>
              <a:rPr lang="da-DK" altLang="da-DK" sz="1050" b="1" noProof="1">
                <a:cs typeface="Arial" panose="020B0604020202020204" pitchFamily="34" charset="0"/>
              </a:rPr>
            </a:br>
            <a:r>
              <a:rPr lang="da-DK" altLang="da-DK" sz="1000" b="0" noProof="1">
                <a:cs typeface="Arial" panose="020B0604020202020204" pitchFamily="34" charset="0"/>
              </a:rPr>
              <a:t>Når du kopierer indhold fra en gamle præsentationer, skal det formateres rigtigt. Højreklik i den nye præsentation og vælg </a:t>
            </a:r>
            <a:r>
              <a:rPr lang="da-DK" altLang="da-DK" sz="1000" b="1" noProof="1">
                <a:cs typeface="Arial" panose="020B0604020202020204" pitchFamily="34" charset="0"/>
              </a:rPr>
              <a:t>Brug destinationstema (D)</a:t>
            </a:r>
            <a:r>
              <a:rPr lang="da-DK" altLang="da-DK" sz="1000" b="0" noProof="1">
                <a:cs typeface="Arial" panose="020B0604020202020204" pitchFamily="34" charset="0"/>
              </a:rPr>
              <a:t>.</a:t>
            </a:r>
          </a:p>
        </p:txBody>
      </p:sp>
      <p:sp>
        <p:nvSpPr>
          <p:cNvPr id="19" name="Rectangle 18">
            <a:extLst>
              <a:ext uri="{FF2B5EF4-FFF2-40B4-BE49-F238E27FC236}">
                <a16:creationId xmlns:a16="http://schemas.microsoft.com/office/drawing/2014/main" id="{2CECB945-4DBE-4C28-A3A2-1B98350A125C}"/>
              </a:ext>
            </a:extLst>
          </p:cNvPr>
          <p:cNvSpPr/>
          <p:nvPr userDrawn="1"/>
        </p:nvSpPr>
        <p:spPr>
          <a:xfrm>
            <a:off x="8872538" y="1582938"/>
            <a:ext cx="2778125" cy="4201150"/>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ikoner eller illustrationer</a:t>
            </a:r>
            <a:br>
              <a:rPr lang="da-DK" sz="1050" b="1" noProof="1">
                <a:cs typeface="Arial" panose="020B0604020202020204" pitchFamily="34" charset="0"/>
              </a:rPr>
            </a:br>
            <a:r>
              <a:rPr lang="da-DK" sz="1050" b="0" noProof="1">
                <a:cs typeface="Arial" panose="020B0604020202020204" pitchFamily="34" charset="0"/>
              </a:rPr>
              <a:t>Vælg den boks på slidet, hvor du ønsker at sætte et element ind. </a:t>
            </a:r>
            <a:r>
              <a:rPr lang="da-DK" sz="1000" noProof="1">
                <a:cs typeface="Arial" panose="020B0604020202020204" pitchFamily="34" charset="0"/>
              </a:rPr>
              <a:t>Klik på </a:t>
            </a:r>
            <a:r>
              <a:rPr lang="da-DK" sz="1000" b="1" noProof="1">
                <a:cs typeface="Arial" panose="020B0604020202020204" pitchFamily="34" charset="0"/>
              </a:rPr>
              <a:t>Slideelementer </a:t>
            </a:r>
            <a:r>
              <a:rPr lang="da-DK" sz="1000" noProof="1">
                <a:cs typeface="Arial" panose="020B0604020202020204" pitchFamily="34" charset="0"/>
              </a:rPr>
              <a:t>i højre side af skærmen og vælg det element, som du ønsker at indsætte.</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00" noProof="1">
                <a:cs typeface="Arial" panose="020B0604020202020204" pitchFamily="34" charset="0"/>
              </a:rPr>
              <a:t>Det er muligt at skalere og flytte rundt på ikoner og illustrationer, så det passer til din præsentation.</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50" b="1" noProof="1">
                <a:cs typeface="Arial" panose="020B0604020202020204" pitchFamily="34" charset="0"/>
              </a:rPr>
              <a:t>Juster sidenummerering, </a:t>
            </a:r>
            <a:br>
              <a:rPr lang="da-DK" sz="1050" b="1" noProof="1">
                <a:cs typeface="Arial" panose="020B0604020202020204" pitchFamily="34" charset="0"/>
              </a:rPr>
            </a:br>
            <a:r>
              <a:rPr lang="da-DK" sz="1050" b="1" noProof="1">
                <a:cs typeface="Arial" panose="020B0604020202020204" pitchFamily="34" charset="0"/>
              </a:rPr>
              <a:t>dato og sidefod</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Indsæt.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a:t>
            </a:r>
            <a:r>
              <a:rPr lang="da-DK" altLang="da-DK" sz="1000" b="1" noProof="1">
                <a:cs typeface="Arial" panose="020B0604020202020204" pitchFamily="34" charset="0"/>
              </a:rPr>
              <a:t>Sidehoved og Sidefod.</a:t>
            </a:r>
            <a:br>
              <a:rPr lang="da-DK" altLang="da-DK" sz="1000" b="1"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Anvend på alle </a:t>
            </a:r>
            <a:r>
              <a:rPr lang="da-DK" altLang="da-DK" sz="1000" noProof="1">
                <a:cs typeface="Arial" panose="020B0604020202020204" pitchFamily="34" charset="0"/>
              </a:rPr>
              <a:t>eller </a:t>
            </a:r>
            <a:r>
              <a:rPr lang="da-DK" altLang="da-DK" sz="1000" b="1" noProof="1">
                <a:cs typeface="Arial" panose="020B0604020202020204" pitchFamily="34" charset="0"/>
              </a:rPr>
              <a:t>Anvend,</a:t>
            </a:r>
            <a:r>
              <a:rPr lang="da-DK" altLang="da-DK" sz="1000" noProof="1">
                <a:cs typeface="Arial" panose="020B0604020202020204" pitchFamily="34" charset="0"/>
              </a:rPr>
              <a:t> hvis det kun skal være på et enkelt slide.</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Hjælpelinjer</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Vis </a:t>
            </a:r>
            <a:r>
              <a:rPr lang="da-DK" altLang="da-DK" sz="1000" noProof="1">
                <a:cs typeface="Arial" panose="020B0604020202020204" pitchFamily="34" charset="0"/>
              </a:rPr>
              <a:t>og sæt hak ved </a:t>
            </a:r>
            <a:r>
              <a:rPr lang="da-DK" altLang="da-DK" sz="1000" b="1" noProof="1">
                <a:cs typeface="Arial" panose="020B0604020202020204" pitchFamily="34" charset="0"/>
              </a:rPr>
              <a:t>Hjælpelinjer</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00" b="1" noProof="1">
                <a:cs typeface="Arial" panose="020B0604020202020204" pitchFamily="34" charset="0"/>
              </a:rPr>
              <a:t>Se vejledningen ‘PowerPoint i Børne- og Undervisningsministeriet’ kanalen.uvm.dk/skabeloner</a:t>
            </a:r>
            <a:r>
              <a:rPr lang="da-DK" sz="1000" b="1" noProof="1">
                <a:solidFill>
                  <a:srgbClr val="FF0000"/>
                </a:solidFill>
                <a:cs typeface="Arial" panose="020B0604020202020204" pitchFamily="34" charset="0"/>
              </a:rPr>
              <a:t> </a:t>
            </a:r>
            <a:endParaRPr lang="da-DK" sz="1000" dirty="0">
              <a:solidFill>
                <a:srgbClr val="FF0000"/>
              </a:solidFill>
            </a:endParaRPr>
          </a:p>
        </p:txBody>
      </p:sp>
      <p:pic>
        <p:nvPicPr>
          <p:cNvPr id="6" name="Picture 5">
            <a:extLst>
              <a:ext uri="{FF2B5EF4-FFF2-40B4-BE49-F238E27FC236}">
                <a16:creationId xmlns:a16="http://schemas.microsoft.com/office/drawing/2014/main" id="{7A7E8449-FC02-4222-8378-11EAD7E4CD4E}"/>
              </a:ext>
            </a:extLst>
          </p:cNvPr>
          <p:cNvPicPr>
            <a:picLocks noChangeAspect="1"/>
          </p:cNvPicPr>
          <p:nvPr userDrawn="1"/>
        </p:nvPicPr>
        <p:blipFill>
          <a:blip r:embed="rId2"/>
          <a:stretch>
            <a:fillRect/>
          </a:stretch>
        </p:blipFill>
        <p:spPr>
          <a:xfrm>
            <a:off x="3138007" y="4214375"/>
            <a:ext cx="542998" cy="576935"/>
          </a:xfrm>
          <a:prstGeom prst="rect">
            <a:avLst/>
          </a:prstGeom>
        </p:spPr>
      </p:pic>
      <p:pic>
        <p:nvPicPr>
          <p:cNvPr id="26" name="Picture 6">
            <a:extLst>
              <a:ext uri="{FF2B5EF4-FFF2-40B4-BE49-F238E27FC236}">
                <a16:creationId xmlns:a16="http://schemas.microsoft.com/office/drawing/2014/main" id="{37C53AFF-1BD1-4C2D-ADA0-6C60B747BD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513" y="1691853"/>
            <a:ext cx="1216503" cy="54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040626F0-7354-4867-B1A6-6A7D5EF317AF}"/>
              </a:ext>
            </a:extLst>
          </p:cNvPr>
          <p:cNvPicPr>
            <a:picLocks noChangeAspect="1"/>
          </p:cNvPicPr>
          <p:nvPr userDrawn="1"/>
        </p:nvPicPr>
        <p:blipFill>
          <a:blip r:embed="rId4"/>
          <a:stretch>
            <a:fillRect/>
          </a:stretch>
        </p:blipFill>
        <p:spPr>
          <a:xfrm>
            <a:off x="2920888" y="2643625"/>
            <a:ext cx="977236" cy="732927"/>
          </a:xfrm>
          <a:prstGeom prst="rect">
            <a:avLst/>
          </a:prstGeom>
        </p:spPr>
      </p:pic>
      <p:pic>
        <p:nvPicPr>
          <p:cNvPr id="7" name="Billede 6">
            <a:extLst>
              <a:ext uri="{FF2B5EF4-FFF2-40B4-BE49-F238E27FC236}">
                <a16:creationId xmlns:a16="http://schemas.microsoft.com/office/drawing/2014/main" id="{CF55D637-5398-4D33-89FD-0319C8D4C11B}"/>
              </a:ext>
            </a:extLst>
          </p:cNvPr>
          <p:cNvPicPr>
            <a:picLocks noChangeAspect="1"/>
          </p:cNvPicPr>
          <p:nvPr userDrawn="1"/>
        </p:nvPicPr>
        <p:blipFill>
          <a:blip r:embed="rId5"/>
          <a:stretch>
            <a:fillRect/>
          </a:stretch>
        </p:blipFill>
        <p:spPr>
          <a:xfrm>
            <a:off x="7186633" y="2883291"/>
            <a:ext cx="895714" cy="607806"/>
          </a:xfrm>
          <a:prstGeom prst="rect">
            <a:avLst/>
          </a:prstGeom>
        </p:spPr>
      </p:pic>
      <p:pic>
        <p:nvPicPr>
          <p:cNvPr id="8" name="Billede 7">
            <a:extLst>
              <a:ext uri="{FF2B5EF4-FFF2-40B4-BE49-F238E27FC236}">
                <a16:creationId xmlns:a16="http://schemas.microsoft.com/office/drawing/2014/main" id="{D096EECF-1100-4471-9709-5BC9DD73954D}"/>
              </a:ext>
            </a:extLst>
          </p:cNvPr>
          <p:cNvPicPr>
            <a:picLocks noChangeAspect="1"/>
          </p:cNvPicPr>
          <p:nvPr userDrawn="1"/>
        </p:nvPicPr>
        <p:blipFill>
          <a:blip r:embed="rId6"/>
          <a:stretch>
            <a:fillRect/>
          </a:stretch>
        </p:blipFill>
        <p:spPr>
          <a:xfrm>
            <a:off x="7176189" y="5242988"/>
            <a:ext cx="1089602" cy="655185"/>
          </a:xfrm>
          <a:prstGeom prst="rect">
            <a:avLst/>
          </a:prstGeom>
        </p:spPr>
      </p:pic>
    </p:spTree>
    <p:extLst>
      <p:ext uri="{BB962C8B-B14F-4D97-AF65-F5344CB8AC3E}">
        <p14:creationId xmlns:p14="http://schemas.microsoft.com/office/powerpoint/2010/main" val="355188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3"/>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9" name="Text Placeholder 8">
            <a:extLst>
              <a:ext uri="{FF2B5EF4-FFF2-40B4-BE49-F238E27FC236}">
                <a16:creationId xmlns:a16="http://schemas.microsoft.com/office/drawing/2014/main" id="{0B472003-ED31-4EAE-889E-DA9430193607}"/>
              </a:ext>
            </a:extLst>
          </p:cNvPr>
          <p:cNvSpPr>
            <a:spLocks noGrp="1"/>
          </p:cNvSpPr>
          <p:nvPr>
            <p:ph type="body" sz="quarter" idx="13" hasCustomPrompt="1"/>
          </p:nvPr>
        </p:nvSpPr>
        <p:spPr>
          <a:xfrm>
            <a:off x="2422800" y="5817600"/>
            <a:ext cx="9230400" cy="262800"/>
          </a:xfrm>
        </p:spPr>
        <p:txBody>
          <a:bodyPr/>
          <a:lstStyle>
            <a:lvl1pPr marL="0" indent="0">
              <a:buNone/>
              <a:defRPr sz="1600"/>
            </a:lvl1pPr>
          </a:lstStyle>
          <a:p>
            <a:pPr lvl="0"/>
            <a:r>
              <a:rPr lang="da-DK" dirty="0"/>
              <a:t>Klik for at tilføje navn</a:t>
            </a:r>
          </a:p>
        </p:txBody>
      </p:sp>
      <p:sp>
        <p:nvSpPr>
          <p:cNvPr id="4" name="Date"/>
          <p:cNvSpPr>
            <a:spLocks noGrp="1"/>
          </p:cNvSpPr>
          <p:nvPr>
            <p:ph type="dt" sz="half" idx="10"/>
          </p:nvPr>
        </p:nvSpPr>
        <p:spPr>
          <a:xfrm>
            <a:off x="2430000" y="6080400"/>
            <a:ext cx="9230400" cy="262800"/>
          </a:xfrm>
        </p:spPr>
        <p:txBody>
          <a:bodyPr/>
          <a:lstStyle>
            <a:lvl1pPr>
              <a:defRPr sz="1600">
                <a:solidFill>
                  <a:schemeClr val="tx1"/>
                </a:solidFill>
              </a:defRPr>
            </a:lvl1pPr>
          </a:lstStyle>
          <a:p>
            <a:fld id="{F43BA36D-CABB-4301-BAA5-E7F194A570FD}" type="datetime2">
              <a:rPr lang="da-DK" smtClean="0"/>
              <a:t>7. januar 2020</a:t>
            </a:fld>
            <a:endParaRPr lang="da-DK" dirty="0"/>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r>
              <a:rPr lang="da-DK" dirty="0"/>
              <a:t>Indsæt tekst via fanen Indsæt, Sidehoved &amp; Sidefod</a:t>
            </a:r>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427801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C7EECBBE-9EF9-4F4A-AF45-2BF8DE6A7404}" type="datetime2">
              <a:rPr lang="da-DK" smtClean="0"/>
              <a:t>7. januar 2020</a:t>
            </a:fld>
            <a:endParaRPr lang="da-DK" dirty="0"/>
          </a:p>
        </p:txBody>
      </p:sp>
      <p:sp>
        <p:nvSpPr>
          <p:cNvPr id="14" name="Text Placeholder logo">
            <a:extLst>
              <a:ext uri="{FF2B5EF4-FFF2-40B4-BE49-F238E27FC236}">
                <a16:creationId xmlns:a16="http://schemas.microsoft.com/office/drawing/2014/main" id="{95523102-F04E-4A89-9748-1E003E43CA7C}"/>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681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hvidt logo)">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0D6C6DB3-A8B6-4BE2-B238-96B43D9CA09F}" type="datetime2">
              <a:rPr lang="da-DK" smtClean="0"/>
              <a:t>7. januar 2020</a:t>
            </a:fld>
            <a:endParaRPr lang="da-DK" dirty="0"/>
          </a:p>
        </p:txBody>
      </p:sp>
      <p:sp>
        <p:nvSpPr>
          <p:cNvPr id="14" name="Text Placeholder logo">
            <a:extLst>
              <a:ext uri="{FF2B5EF4-FFF2-40B4-BE49-F238E27FC236}">
                <a16:creationId xmlns:a16="http://schemas.microsoft.com/office/drawing/2014/main" id="{54C49EF4-EA58-4047-81A3-3DFD04CA32A2}"/>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4401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0" name="Date">
            <a:extLst>
              <a:ext uri="{FF2B5EF4-FFF2-40B4-BE49-F238E27FC236}">
                <a16:creationId xmlns:a16="http://schemas.microsoft.com/office/drawing/2014/main" id="{7EEA76A7-3512-4E80-BE48-6DBAA4732A90}"/>
              </a:ext>
            </a:extLst>
          </p:cNvPr>
          <p:cNvSpPr>
            <a:spLocks noGrp="1"/>
          </p:cNvSpPr>
          <p:nvPr>
            <p:ph type="dt" sz="half" idx="10"/>
          </p:nvPr>
        </p:nvSpPr>
        <p:spPr>
          <a:xfrm>
            <a:off x="0" y="6858000"/>
            <a:ext cx="0" cy="0"/>
          </a:xfrm>
        </p:spPr>
        <p:txBody>
          <a:bodyPr/>
          <a:lstStyle>
            <a:lvl1pPr>
              <a:defRPr sz="100">
                <a:noFill/>
              </a:defRPr>
            </a:lvl1pPr>
          </a:lstStyle>
          <a:p>
            <a:fld id="{0404BF66-0C6A-4FE0-989D-E85701C8F143}" type="datetime2">
              <a:rPr lang="da-DK" smtClean="0"/>
              <a:t>7. januar 2020</a:t>
            </a:fld>
            <a:endParaRPr lang="da-DK" dirty="0"/>
          </a:p>
        </p:txBody>
      </p:sp>
    </p:spTree>
    <p:extLst>
      <p:ext uri="{BB962C8B-B14F-4D97-AF65-F5344CB8AC3E}">
        <p14:creationId xmlns:p14="http://schemas.microsoft.com/office/powerpoint/2010/main" val="342242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 og indho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9144000" y="0"/>
            <a:ext cx="304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5" y="539750"/>
            <a:ext cx="8331026"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8" y="1800000"/>
            <a:ext cx="8332789" cy="4518000"/>
          </a:xfrm>
        </p:spPr>
        <p:txBody>
          <a:bodyPr/>
          <a:lstStyle>
            <a:lvl1pPr>
              <a:defRPr/>
            </a:lvl1pPr>
            <a:lvl5pPr>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4" name="Content Placeholder 3"/>
          <p:cNvSpPr>
            <a:spLocks noGrp="1"/>
          </p:cNvSpPr>
          <p:nvPr>
            <p:ph sz="half" idx="2" hasCustomPrompt="1"/>
          </p:nvPr>
        </p:nvSpPr>
        <p:spPr>
          <a:xfrm>
            <a:off x="9637200" y="1800000"/>
            <a:ext cx="2066400" cy="4518000"/>
          </a:xfrm>
        </p:spPr>
        <p:txBody>
          <a:bodyPr anchor="b"/>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cNvSpPr>
            <a:spLocks noGrp="1"/>
          </p:cNvSpPr>
          <p:nvPr>
            <p:ph type="dt" sz="half" idx="10"/>
          </p:nvPr>
        </p:nvSpPr>
        <p:spPr/>
        <p:txBody>
          <a:bodyPr/>
          <a:lstStyle/>
          <a:p>
            <a:fld id="{34C635F7-DA85-43C0-B893-2EC1B9725940}" type="datetime2">
              <a:rPr lang="da-DK" smtClean="0"/>
              <a:t>7. januar 2020</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1" name="Text Placeholder 10">
            <a:extLst>
              <a:ext uri="{FF2B5EF4-FFF2-40B4-BE49-F238E27FC236}">
                <a16:creationId xmlns:a16="http://schemas.microsoft.com/office/drawing/2014/main" id="{0B84EFBB-277F-42C8-A80B-D262922E9169}"/>
              </a:ext>
            </a:extLst>
          </p:cNvPr>
          <p:cNvSpPr>
            <a:spLocks noGrp="1"/>
          </p:cNvSpPr>
          <p:nvPr>
            <p:ph type="body" sz="quarter" idx="13" hasCustomPrompt="1"/>
          </p:nvPr>
        </p:nvSpPr>
        <p:spPr>
          <a:xfrm>
            <a:off x="539748" y="6145213"/>
            <a:ext cx="8332788" cy="173037"/>
          </a:xfrm>
        </p:spPr>
        <p:txBody>
          <a:bodyPr/>
          <a:lstStyle>
            <a:lvl1pPr marL="0" indent="0">
              <a:buNone/>
              <a:defRPr sz="1000"/>
            </a:lvl1pPr>
          </a:lstStyle>
          <a:p>
            <a:pPr lvl="0"/>
            <a:r>
              <a:rPr lang="da-DK" noProof="0" dirty="0"/>
              <a:t>Tilføj anmærkningstekst</a:t>
            </a:r>
          </a:p>
        </p:txBody>
      </p:sp>
      <p:pic>
        <p:nvPicPr>
          <p:cNvPr id="14" name="STUK logo">
            <a:extLst>
              <a:ext uri="{FF2B5EF4-FFF2-40B4-BE49-F238E27FC236}">
                <a16:creationId xmlns:a16="http://schemas.microsoft.com/office/drawing/2014/main" id="{792B0D9F-FC95-442A-AF8D-83B973E5515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Tree>
    <p:extLst>
      <p:ext uri="{BB962C8B-B14F-4D97-AF65-F5344CB8AC3E}">
        <p14:creationId xmlns:p14="http://schemas.microsoft.com/office/powerpoint/2010/main" val="26900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reaker">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324CD6-8F99-4FE4-8760-34B10310669C}"/>
              </a:ext>
            </a:extLst>
          </p:cNvPr>
          <p:cNvSpPr/>
          <p:nvPr userDrawn="1"/>
        </p:nvSpPr>
        <p:spPr>
          <a:xfrm flipH="1">
            <a:off x="7945466" y="520619"/>
            <a:ext cx="4246534"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48D9D2CE-2762-4DD9-AD36-097487B5D853}" type="datetime2">
              <a:rPr lang="da-DK" smtClean="0"/>
              <a:t>7. januar 2020</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6318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p:bg>
      <p:bgPr>
        <a:solidFill>
          <a:schemeClr val="bg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8A0524A6-9501-446D-AC2A-A1AF341E873F}" type="datetime2">
              <a:rPr lang="da-DK" smtClean="0"/>
              <a:t>7. januar 2020</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10" name="Text Placeholder logo">
            <a:extLst>
              <a:ext uri="{FF2B5EF4-FFF2-40B4-BE49-F238E27FC236}">
                <a16:creationId xmlns:a16="http://schemas.microsoft.com/office/drawing/2014/main" id="{01C38012-A822-4C7D-8455-B874D6530FF5}"/>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0372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hvidt logo)">
    <p:bg>
      <p:bgPr>
        <a:solidFill>
          <a:schemeClr val="bg1">
            <a:lumMod val="95000"/>
          </a:schemeClr>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3F63C744-ACC2-4FEE-8DC3-7BA547760ECF}" type="datetime2">
              <a:rPr lang="da-DK" smtClean="0"/>
              <a:t>7. januar 2020</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9" name="Text Placeholder logo">
            <a:extLst>
              <a:ext uri="{FF2B5EF4-FFF2-40B4-BE49-F238E27FC236}">
                <a16:creationId xmlns:a16="http://schemas.microsoft.com/office/drawing/2014/main" id="{42622F9F-DE31-4261-B7B8-0D4F99E57044}"/>
              </a:ext>
            </a:extLst>
          </p:cNvPr>
          <p:cNvSpPr>
            <a:spLocks noGrp="1" noChangeAspect="1"/>
          </p:cNvSpPr>
          <p:nvPr>
            <p:ph type="body" sz="quarter" idx="18" hasCustomPrompt="1"/>
          </p:nvPr>
        </p:nvSpPr>
        <p:spPr>
          <a:xfrm>
            <a:off x="9799638" y="539750"/>
            <a:ext cx="1854230" cy="732363"/>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884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1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33" Type="http://schemas.openxmlformats.org/officeDocument/2006/relationships/tags" Target="../tags/tag10.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1.xml"/><Relationship Id="rId32" Type="http://schemas.openxmlformats.org/officeDocument/2006/relationships/tags" Target="../tags/tag9.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tags" Target="../tags/tag5.xml"/><Relationship Id="rId36"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8.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4.xml"/><Relationship Id="rId30" Type="http://schemas.openxmlformats.org/officeDocument/2006/relationships/tags" Target="../tags/tag7.xml"/><Relationship Id="rId35" Type="http://schemas.openxmlformats.org/officeDocument/2006/relationships/tags" Target="../tags/tag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539750"/>
            <a:ext cx="9259888" cy="934890"/>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539748" y="1800000"/>
            <a:ext cx="11113200" cy="4518000"/>
          </a:xfrm>
          <a:prstGeom prst="rect">
            <a:avLst/>
          </a:prstGeom>
        </p:spPr>
        <p:txBody>
          <a:bodyPr vert="horz" lIns="0" tIns="0" rIns="0" bIns="0" rtlCol="0">
            <a:noAutofit/>
          </a:bodyPr>
          <a:lstStyle/>
          <a:p>
            <a:pPr lvl="0"/>
            <a:r>
              <a:rPr lang="da-DK" noProof="0" dirty="0"/>
              <a:t>Click to </a:t>
            </a:r>
            <a:r>
              <a:rPr lang="da-DK" noProof="0" dirty="0" err="1"/>
              <a:t>edit</a:t>
            </a:r>
            <a:r>
              <a:rPr lang="da-DK" noProof="0" dirty="0"/>
              <a:t> Master </a:t>
            </a:r>
            <a:r>
              <a:rPr lang="da-DK" noProof="0" dirty="0" err="1"/>
              <a:t>text</a:t>
            </a:r>
            <a:r>
              <a:rPr lang="da-DK" noProof="0" dirty="0"/>
              <a:t> styles</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1465263" y="6451200"/>
            <a:ext cx="1270800" cy="180000"/>
          </a:xfrm>
          <a:prstGeom prst="rect">
            <a:avLst/>
          </a:prstGeom>
        </p:spPr>
        <p:txBody>
          <a:bodyPr vert="horz" lIns="0" tIns="0" rIns="0" bIns="0" rtlCol="0" anchor="b" anchorCtr="0"/>
          <a:lstStyle>
            <a:lvl1pPr algn="l">
              <a:defRPr sz="800">
                <a:solidFill>
                  <a:schemeClr val="tx1"/>
                </a:solidFill>
              </a:defRPr>
            </a:lvl1pPr>
          </a:lstStyle>
          <a:p>
            <a:fld id="{B6072E60-7747-4DE1-BA7C-7DB988E35CEF}" type="datetime2">
              <a:rPr lang="da-DK" smtClean="0"/>
              <a:t>7. januar 2020</a:t>
            </a:fld>
            <a:endParaRPr lang="da-DK" dirty="0"/>
          </a:p>
        </p:txBody>
      </p:sp>
      <p:sp>
        <p:nvSpPr>
          <p:cNvPr id="5" name="FLD_PresentationTitle"/>
          <p:cNvSpPr>
            <a:spLocks noGrp="1"/>
          </p:cNvSpPr>
          <p:nvPr>
            <p:ph type="ftr" sz="quarter" idx="3"/>
          </p:nvPr>
        </p:nvSpPr>
        <p:spPr>
          <a:xfrm>
            <a:off x="3317875" y="6451200"/>
            <a:ext cx="4356000" cy="180000"/>
          </a:xfrm>
          <a:prstGeom prst="rect">
            <a:avLst/>
          </a:prstGeom>
        </p:spPr>
        <p:txBody>
          <a:bodyPr vert="horz" lIns="0" tIns="0" rIns="0" bIns="0" rtlCol="0" anchor="b" anchorCtr="0"/>
          <a:lstStyle>
            <a:lvl1pPr algn="l">
              <a:defRPr sz="800">
                <a:solidFill>
                  <a:schemeClr val="tx1"/>
                </a:solidFill>
              </a:defRPr>
            </a:lvl1pPr>
          </a:lstStyle>
          <a:p>
            <a:endParaRPr lang="da-DK" dirty="0"/>
          </a:p>
        </p:txBody>
      </p:sp>
      <p:sp>
        <p:nvSpPr>
          <p:cNvPr id="6" name="Slide Number Placeholder 5"/>
          <p:cNvSpPr>
            <a:spLocks noGrp="1"/>
          </p:cNvSpPr>
          <p:nvPr>
            <p:ph type="sldNum" sz="quarter" idx="4"/>
          </p:nvPr>
        </p:nvSpPr>
        <p:spPr>
          <a:xfrm>
            <a:off x="540000" y="6451200"/>
            <a:ext cx="277200" cy="180000"/>
          </a:xfrm>
          <a:prstGeom prst="rect">
            <a:avLst/>
          </a:prstGeom>
        </p:spPr>
        <p:txBody>
          <a:bodyPr vert="horz" lIns="0" tIns="0" rIns="0" bIns="0" rtlCol="0" anchor="b" anchorCtr="0"/>
          <a:lstStyle>
            <a:lvl1pPr algn="r">
              <a:defRPr sz="800">
                <a:solidFill>
                  <a:schemeClr val="tx1"/>
                </a:solidFill>
              </a:defRPr>
            </a:lvl1pPr>
          </a:lstStyle>
          <a:p>
            <a:pPr algn="l"/>
            <a:fld id="{24C8C45C-947F-4981-8B3F-4F32E973C901}" type="slidenum">
              <a:rPr lang="da-DK" smtClean="0"/>
              <a:pPr algn="l"/>
              <a:t>‹nr.›</a:t>
            </a:fld>
            <a:endParaRPr lang="da-DK" dirty="0"/>
          </a:p>
        </p:txBody>
      </p:sp>
      <p:pic>
        <p:nvPicPr>
          <p:cNvPr id="11" name="STUK logo">
            <a:extLst>
              <a:ext uri="{FF2B5EF4-FFF2-40B4-BE49-F238E27FC236}">
                <a16:creationId xmlns:a16="http://schemas.microsoft.com/office/drawing/2014/main" id="{465FD92E-75C0-4EDA-B82D-D46CB58081A5}"/>
              </a:ext>
            </a:extLst>
          </p:cNvPr>
          <p:cNvPicPr>
            <a:picLocks noChangeAspect="1"/>
          </p:cNvPicPr>
          <p:nvPr userDrawn="1"/>
        </p:nvPicPr>
        <p:blipFill>
          <a:blip r:embed="rId36" cstate="hqprint">
            <a:extLst>
              <a:ext uri="{28A0092B-C50C-407E-A947-70E740481C1C}">
                <a14:useLocalDpi xmlns:a14="http://schemas.microsoft.com/office/drawing/2010/main" val="0"/>
              </a:ext>
            </a:extLst>
          </a:blip>
          <a:stretch>
            <a:fillRect/>
          </a:stretch>
        </p:blipFill>
        <p:spPr>
          <a:xfrm>
            <a:off x="9799639" y="543048"/>
            <a:ext cx="1854230" cy="729235"/>
          </a:xfrm>
          <a:prstGeom prst="rect">
            <a:avLst/>
          </a:prstGeom>
        </p:spPr>
      </p:pic>
      <p:sp>
        <p:nvSpPr>
          <p:cNvPr id="48" name="[WorkArea]" descr="&lt;?xml version=&quot;1.0&quot; encoding=&quot;utf-16&quot;?&gt;&#10;&lt;GridTheme xmlns:xsd=&quot;http://www.w3.org/2001/XMLSchema&quot; xmlns:xsi=&quot;http://www.w3.org/2001/XMLSchema-instance&quot;&gt;&#10;  &lt;GuideLines /&gt;&#10;  &lt;SubGrids&gt;&#10;    &lt;SubGrid&gt;&#10;      &lt;Left&gt;42.5196838&lt;/Left&gt;&#10;      &lt;Top&gt;42.5196838&lt;/Top&gt;&#10;      &lt;Width&gt;72.91338&lt;/Width&gt;&#10;      &lt;Height&gt;454.960632&lt;/Height&gt;&#10;    &lt;/SubGrid&gt;&#10;    &lt;SubGrid&gt;&#10;      &lt;Left&gt;844.566956&lt;/Left&gt;&#10;      &lt;Top&gt;42.5196838&lt;/Top&gt;&#10;      &lt;Width&gt;72.91338&lt;/Width&gt;&#10;      &lt;Height&gt;454.960632&lt;/Height&gt;&#10;    &lt;/SubGrid&gt;&#10;    &lt;SubGrid&gt;&#10;      &lt;Left&gt;115.433067&lt;/Left&gt;&#10;      &lt;Top&gt;42.5196838&lt;/Top&gt;&#10;      &lt;Width&gt;72.91338&lt;/Width&gt;&#10;      &lt;Height&gt;454.960632&lt;/Height&gt;&#10;    &lt;/SubGrid&gt;&#10;    &lt;SubGrid&gt;&#10;      &lt;Left&gt;188.346451&lt;/Left&gt;&#10;      &lt;Top&gt;42.5196838&lt;/Top&gt;&#10;      &lt;Width&gt;72.91338&lt;/Width&gt;&#10;      &lt;Height&gt;454.960632&lt;/Height&gt;&#10;    &lt;/SubGrid&gt;&#10;    &lt;SubGrid&gt;&#10;      &lt;Left&gt;261.259857&lt;/Left&gt;&#10;      &lt;Top&gt;42.5196838&lt;/Top&gt;&#10;      &lt;Width&gt;72.91338&lt;/Width&gt;&#10;      &lt;Height&gt;454.960632&lt;/Height&gt;&#10;    &lt;/SubGrid&gt;&#10;    &lt;SubGrid&gt;&#10;      &lt;Left&gt;334.173218&lt;/Left&gt;&#10;      &lt;Top&gt;42.5196838&lt;/Top&gt;&#10;      &lt;Width&gt;72.91338&lt;/Width&gt;&#10;      &lt;Height&gt;454.960632&lt;/Height&gt;&#10;    &lt;/SubGrid&gt;&#10;    &lt;SubGrid&gt;&#10;      &lt;Left&gt;407.0866&lt;/Left&gt;&#10;      &lt;Top&gt;42.5196838&lt;/Top&gt;&#10;      &lt;Width&gt;72.91338&lt;/Width&gt;&#10;      &lt;Height&gt;454.960632&lt;/Height&gt;&#10;    &lt;/SubGrid&gt;&#10;    &lt;SubGrid&gt;&#10;      &lt;Left&gt;480&lt;/Left&gt;&#10;      &lt;Top&gt;42.5196838&lt;/Top&gt;&#10;      &lt;Width&gt;72.91338&lt;/Width&gt;&#10;      &lt;Height&gt;454.960632&lt;/Height&gt;&#10;    &lt;/SubGrid&gt;&#10;    &lt;SubGrid&gt;&#10;      &lt;Left&gt;552.9134&lt;/Left&gt;&#10;      &lt;Top&gt;42.5196838&lt;/Top&gt;&#10;      &lt;Width&gt;72.91338&lt;/Width&gt;&#10;      &lt;Height&gt;454.960632&lt;/Height&gt;&#10;    &lt;/SubGrid&gt;&#10;    &lt;SubGrid&gt;&#10;      &lt;Left&gt;625.8268&lt;/Left&gt;&#10;      &lt;Top&gt;42.5196838&lt;/Top&gt;&#10;      &lt;Width&gt;72.91338&lt;/Width&gt;&#10;      &lt;Height&gt;454.960632&lt;/Height&gt;&#10;    &lt;/SubGrid&gt;&#10;    &lt;SubGrid&gt;&#10;      &lt;Left&gt;698.7402&lt;/Left&gt;&#10;      &lt;Top&gt;42.5196838&lt;/Top&gt;&#10;      &lt;Width&gt;72.91338&lt;/Width&gt;&#10;      &lt;Height&gt;454.960632&lt;/Height&gt;&#10;    &lt;/SubGrid&gt;&#10;    &lt;SubGrid&gt;&#10;      &lt;Left&gt;771.653564&lt;/Left&gt;&#10;      &lt;Top&gt;42.5196838&lt;/Top&gt;&#10;      &lt;Width&gt;72.91338&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lt;/OfficeVersion&gt;&#10;&lt;/GridTheme&gt;" hidden="1">
            <a:extLst>
              <a:ext uri="{FF2B5EF4-FFF2-40B4-BE49-F238E27FC236}">
                <a16:creationId xmlns:a16="http://schemas.microsoft.com/office/drawing/2014/main" id="{A76B31BA-D75C-4E7F-8C0C-E7571815A4E6}"/>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49" name="Rectangle 48" hidden="1">
            <a:extLst>
              <a:ext uri="{FF2B5EF4-FFF2-40B4-BE49-F238E27FC236}">
                <a16:creationId xmlns:a16="http://schemas.microsoft.com/office/drawing/2014/main" id="{F9C0A994-14E1-4B65-BF2E-8D31F94A8C9A}"/>
              </a:ext>
            </a:extLst>
          </p:cNvPr>
          <p:cNvSpPr/>
          <p:nvPr userDrawn="1">
            <p:custDataLst>
              <p:tags r:id="rId24"/>
            </p:custDataLst>
          </p:nvPr>
        </p:nvSpPr>
        <p:spPr>
          <a:xfrm>
            <a:off x="54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0" name="Rectangle 49" hidden="1">
            <a:extLst>
              <a:ext uri="{FF2B5EF4-FFF2-40B4-BE49-F238E27FC236}">
                <a16:creationId xmlns:a16="http://schemas.microsoft.com/office/drawing/2014/main" id="{0A3D5CF3-4482-45C0-8C71-0B45B46988E1}"/>
              </a:ext>
            </a:extLst>
          </p:cNvPr>
          <p:cNvSpPr/>
          <p:nvPr userDrawn="1">
            <p:custDataLst>
              <p:tags r:id="rId25"/>
            </p:custDataLst>
          </p:nvPr>
        </p:nvSpPr>
        <p:spPr>
          <a:xfrm>
            <a:off x="1072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1" name="Rectangle 50" hidden="1">
            <a:extLst>
              <a:ext uri="{FF2B5EF4-FFF2-40B4-BE49-F238E27FC236}">
                <a16:creationId xmlns:a16="http://schemas.microsoft.com/office/drawing/2014/main" id="{91A6C0AD-2321-4FAC-98D6-47B635CD631B}"/>
              </a:ext>
            </a:extLst>
          </p:cNvPr>
          <p:cNvSpPr/>
          <p:nvPr userDrawn="1">
            <p:custDataLst>
              <p:tags r:id="rId26"/>
            </p:custDataLst>
          </p:nvPr>
        </p:nvSpPr>
        <p:spPr>
          <a:xfrm>
            <a:off x="146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2" name="Rectangle 51" hidden="1">
            <a:extLst>
              <a:ext uri="{FF2B5EF4-FFF2-40B4-BE49-F238E27FC236}">
                <a16:creationId xmlns:a16="http://schemas.microsoft.com/office/drawing/2014/main" id="{9997466F-BE42-4D2B-A88B-8A59B0D18CC6}"/>
              </a:ext>
            </a:extLst>
          </p:cNvPr>
          <p:cNvSpPr/>
          <p:nvPr userDrawn="1">
            <p:custDataLst>
              <p:tags r:id="rId27"/>
            </p:custDataLst>
          </p:nvPr>
        </p:nvSpPr>
        <p:spPr>
          <a:xfrm>
            <a:off x="239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3" name="Rectangle 52" hidden="1">
            <a:extLst>
              <a:ext uri="{FF2B5EF4-FFF2-40B4-BE49-F238E27FC236}">
                <a16:creationId xmlns:a16="http://schemas.microsoft.com/office/drawing/2014/main" id="{765A479C-2EBC-4B0C-B887-9C571D0D519A}"/>
              </a:ext>
            </a:extLst>
          </p:cNvPr>
          <p:cNvSpPr/>
          <p:nvPr userDrawn="1">
            <p:custDataLst>
              <p:tags r:id="rId28"/>
            </p:custDataLst>
          </p:nvPr>
        </p:nvSpPr>
        <p:spPr>
          <a:xfrm>
            <a:off x="331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4" name="Rectangle 53" hidden="1">
            <a:extLst>
              <a:ext uri="{FF2B5EF4-FFF2-40B4-BE49-F238E27FC236}">
                <a16:creationId xmlns:a16="http://schemas.microsoft.com/office/drawing/2014/main" id="{2051B843-22F2-46D7-A0BD-EC58E0BFFE2D}"/>
              </a:ext>
            </a:extLst>
          </p:cNvPr>
          <p:cNvSpPr/>
          <p:nvPr userDrawn="1">
            <p:custDataLst>
              <p:tags r:id="rId29"/>
            </p:custDataLst>
          </p:nvPr>
        </p:nvSpPr>
        <p:spPr>
          <a:xfrm>
            <a:off x="424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5" name="Rectangle 54" hidden="1">
            <a:extLst>
              <a:ext uri="{FF2B5EF4-FFF2-40B4-BE49-F238E27FC236}">
                <a16:creationId xmlns:a16="http://schemas.microsoft.com/office/drawing/2014/main" id="{C83AE160-C72F-4AE8-933A-E591ED1F5631}"/>
              </a:ext>
            </a:extLst>
          </p:cNvPr>
          <p:cNvSpPr/>
          <p:nvPr userDrawn="1">
            <p:custDataLst>
              <p:tags r:id="rId30"/>
            </p:custDataLst>
          </p:nvPr>
        </p:nvSpPr>
        <p:spPr>
          <a:xfrm>
            <a:off x="517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6" name="Rectangle 55" hidden="1">
            <a:extLst>
              <a:ext uri="{FF2B5EF4-FFF2-40B4-BE49-F238E27FC236}">
                <a16:creationId xmlns:a16="http://schemas.microsoft.com/office/drawing/2014/main" id="{594F49F7-0972-4D67-87A1-DFE4CBB61EB3}"/>
              </a:ext>
            </a:extLst>
          </p:cNvPr>
          <p:cNvSpPr/>
          <p:nvPr userDrawn="1">
            <p:custDataLst>
              <p:tags r:id="rId31"/>
            </p:custDataLst>
          </p:nvPr>
        </p:nvSpPr>
        <p:spPr>
          <a:xfrm>
            <a:off x="609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7" name="Rectangle 56" hidden="1">
            <a:extLst>
              <a:ext uri="{FF2B5EF4-FFF2-40B4-BE49-F238E27FC236}">
                <a16:creationId xmlns:a16="http://schemas.microsoft.com/office/drawing/2014/main" id="{F217BAF2-A665-41EF-9B43-8AB8D46187BC}"/>
              </a:ext>
            </a:extLst>
          </p:cNvPr>
          <p:cNvSpPr/>
          <p:nvPr userDrawn="1">
            <p:custDataLst>
              <p:tags r:id="rId32"/>
            </p:custDataLst>
          </p:nvPr>
        </p:nvSpPr>
        <p:spPr>
          <a:xfrm>
            <a:off x="702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8" name="Rectangle 57" hidden="1">
            <a:extLst>
              <a:ext uri="{FF2B5EF4-FFF2-40B4-BE49-F238E27FC236}">
                <a16:creationId xmlns:a16="http://schemas.microsoft.com/office/drawing/2014/main" id="{1A52CB47-659A-4D1B-9DB5-6E70ADC7A6D9}"/>
              </a:ext>
            </a:extLst>
          </p:cNvPr>
          <p:cNvSpPr/>
          <p:nvPr userDrawn="1">
            <p:custDataLst>
              <p:tags r:id="rId33"/>
            </p:custDataLst>
          </p:nvPr>
        </p:nvSpPr>
        <p:spPr>
          <a:xfrm>
            <a:off x="794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9" name="Rectangle 58" hidden="1">
            <a:extLst>
              <a:ext uri="{FF2B5EF4-FFF2-40B4-BE49-F238E27FC236}">
                <a16:creationId xmlns:a16="http://schemas.microsoft.com/office/drawing/2014/main" id="{56726B8B-8012-4B0A-9AFD-9D2C92153168}"/>
              </a:ext>
            </a:extLst>
          </p:cNvPr>
          <p:cNvSpPr/>
          <p:nvPr userDrawn="1">
            <p:custDataLst>
              <p:tags r:id="rId34"/>
            </p:custDataLst>
          </p:nvPr>
        </p:nvSpPr>
        <p:spPr>
          <a:xfrm>
            <a:off x="887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60" name="Rectangle 59" hidden="1">
            <a:extLst>
              <a:ext uri="{FF2B5EF4-FFF2-40B4-BE49-F238E27FC236}">
                <a16:creationId xmlns:a16="http://schemas.microsoft.com/office/drawing/2014/main" id="{A3D8B656-0133-4298-A12F-22A206B2F9E8}"/>
              </a:ext>
            </a:extLst>
          </p:cNvPr>
          <p:cNvSpPr/>
          <p:nvPr userDrawn="1">
            <p:custDataLst>
              <p:tags r:id="rId35"/>
            </p:custDataLst>
          </p:nvPr>
        </p:nvSpPr>
        <p:spPr>
          <a:xfrm>
            <a:off x="980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31" r:id="rId1"/>
    <p:sldLayoutId id="2147483745" r:id="rId2"/>
    <p:sldLayoutId id="2147483730" r:id="rId3"/>
    <p:sldLayoutId id="2147483743" r:id="rId4"/>
    <p:sldLayoutId id="2147483649" r:id="rId5"/>
    <p:sldLayoutId id="2147483735" r:id="rId6"/>
    <p:sldLayoutId id="2147483732" r:id="rId7"/>
    <p:sldLayoutId id="2147483658" r:id="rId8"/>
    <p:sldLayoutId id="2147483744" r:id="rId9"/>
    <p:sldLayoutId id="2147483740" r:id="rId10"/>
    <p:sldLayoutId id="2147483721" r:id="rId11"/>
    <p:sldLayoutId id="2147483652" r:id="rId12"/>
    <p:sldLayoutId id="2147483734" r:id="rId13"/>
    <p:sldLayoutId id="2147483733" r:id="rId14"/>
    <p:sldLayoutId id="2147483742" r:id="rId15"/>
    <p:sldLayoutId id="2147483737" r:id="rId16"/>
    <p:sldLayoutId id="2147483736" r:id="rId17"/>
    <p:sldLayoutId id="2147483738" r:id="rId18"/>
    <p:sldLayoutId id="2147483654" r:id="rId19"/>
    <p:sldLayoutId id="2147483655" r:id="rId20"/>
    <p:sldLayoutId id="2147483746" r:id="rId21"/>
    <p:sldLayoutId id="2147483747" r:id="rId22"/>
  </p:sldLayoutIdLst>
  <p:hf hdr="0" ft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7339" userDrawn="1">
          <p15:clr>
            <a:srgbClr val="F26B43"/>
          </p15:clr>
        </p15:guide>
        <p15:guide id="3" orient="horz" pos="340" userDrawn="1">
          <p15:clr>
            <a:srgbClr val="F26B43"/>
          </p15:clr>
        </p15:guide>
        <p15:guide id="4" orient="horz" pos="3979" userDrawn="1">
          <p15:clr>
            <a:srgbClr val="F26B43"/>
          </p15:clr>
        </p15:guide>
        <p15:guide id="5" pos="923" userDrawn="1">
          <p15:clr>
            <a:srgbClr val="F26B43"/>
          </p15:clr>
        </p15:guide>
        <p15:guide id="6" pos="6756" userDrawn="1">
          <p15:clr>
            <a:srgbClr val="F26B43"/>
          </p15:clr>
        </p15:guide>
        <p15:guide id="7" pos="1506" userDrawn="1">
          <p15:clr>
            <a:srgbClr val="F26B43"/>
          </p15:clr>
        </p15:guide>
        <p15:guide id="8" pos="2090" userDrawn="1">
          <p15:clr>
            <a:srgbClr val="F26B43"/>
          </p15:clr>
        </p15:guide>
        <p15:guide id="9" pos="2673" userDrawn="1">
          <p15:clr>
            <a:srgbClr val="F26B43"/>
          </p15:clr>
        </p15:guide>
        <p15:guide id="10" pos="3256" userDrawn="1">
          <p15:clr>
            <a:srgbClr val="F26B43"/>
          </p15:clr>
        </p15:guide>
        <p15:guide id="11" pos="3840" userDrawn="1">
          <p15:clr>
            <a:srgbClr val="F26B43"/>
          </p15:clr>
        </p15:guide>
        <p15:guide id="12" pos="4423" userDrawn="1">
          <p15:clr>
            <a:srgbClr val="F26B43"/>
          </p15:clr>
        </p15:guide>
        <p15:guide id="13" pos="5006" userDrawn="1">
          <p15:clr>
            <a:srgbClr val="F26B43"/>
          </p15:clr>
        </p15:guide>
        <p15:guide id="14" pos="5589" userDrawn="1">
          <p15:clr>
            <a:srgbClr val="F26B43"/>
          </p15:clr>
        </p15:guide>
        <p15:guide id="15" pos="617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slideLayout" Target="../slideLayouts/slideLayout9.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hyperlink" Target="http://kortlink.dk/244vn"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kortlink.dk/244vn" TargetMode="Externa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emu.dk/hhx/studieomradet/faq"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padlet.com/tfh/faa3rjxg6peu"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10.jpeg"/><Relationship Id="rId4" Type="http://schemas.openxmlformats.org/officeDocument/2006/relationships/hyperlink" Target="Gruppeinddeling.xls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B4A9B05-A109-439A-A017-C09DEB1F46ED}"/>
              </a:ext>
            </a:extLst>
          </p:cNvPr>
          <p:cNvSpPr>
            <a:spLocks noGrp="1"/>
          </p:cNvSpPr>
          <p:nvPr>
            <p:ph type="ctrTitle"/>
          </p:nvPr>
        </p:nvSpPr>
        <p:spPr>
          <a:xfrm>
            <a:off x="4408714" y="3808800"/>
            <a:ext cx="7244486" cy="1378800"/>
          </a:xfrm>
        </p:spPr>
        <p:txBody>
          <a:bodyPr/>
          <a:lstStyle/>
          <a:p>
            <a:pPr algn="ctr"/>
            <a:r>
              <a:rPr lang="da-DK" dirty="0"/>
              <a:t>FIP studieområdet, hhx</a:t>
            </a:r>
            <a:br>
              <a:rPr lang="da-DK" dirty="0"/>
            </a:br>
            <a:r>
              <a:rPr lang="da-DK" sz="2400" dirty="0"/>
              <a:t>18.12.19</a:t>
            </a:r>
          </a:p>
        </p:txBody>
      </p:sp>
      <p:sp>
        <p:nvSpPr>
          <p:cNvPr id="5" name="Footer Placeholder 4">
            <a:extLst>
              <a:ext uri="{FF2B5EF4-FFF2-40B4-BE49-F238E27FC236}">
                <a16:creationId xmlns:a16="http://schemas.microsoft.com/office/drawing/2014/main" id="{72A0F87B-7E1E-4B76-A2BC-71F7E7C30E9F}"/>
              </a:ext>
            </a:extLst>
          </p:cNvPr>
          <p:cNvSpPr>
            <a:spLocks noGrp="1"/>
          </p:cNvSpPr>
          <p:nvPr>
            <p:ph type="ftr" sz="quarter" idx="11"/>
          </p:nvPr>
        </p:nvSpPr>
        <p:spPr/>
        <p:txBody>
          <a:bodyPr/>
          <a:lstStyle/>
          <a:p>
            <a:r>
              <a:rPr lang="da-DK" dirty="0"/>
              <a:t>Indsæt tekst via fanen Indsæt, Sidehoved &amp; Sidefod</a:t>
            </a:r>
          </a:p>
        </p:txBody>
      </p:sp>
      <p:sp>
        <p:nvSpPr>
          <p:cNvPr id="6" name="Slide Number Placeholder 5">
            <a:extLst>
              <a:ext uri="{FF2B5EF4-FFF2-40B4-BE49-F238E27FC236}">
                <a16:creationId xmlns:a16="http://schemas.microsoft.com/office/drawing/2014/main" id="{5A15B59C-C9DB-4D91-997B-1EB87A77859B}"/>
              </a:ext>
            </a:extLst>
          </p:cNvPr>
          <p:cNvSpPr>
            <a:spLocks noGrp="1"/>
          </p:cNvSpPr>
          <p:nvPr>
            <p:ph type="sldNum" sz="quarter" idx="12"/>
          </p:nvPr>
        </p:nvSpPr>
        <p:spPr/>
        <p:txBody>
          <a:bodyPr/>
          <a:lstStyle/>
          <a:p>
            <a:fld id="{24C8C45C-947F-4981-8B3F-4F32E973C901}" type="slidenum">
              <a:rPr lang="da-DK" smtClean="0"/>
              <a:pPr/>
              <a:t>1</a:t>
            </a:fld>
            <a:endParaRPr lang="da-DK" dirty="0"/>
          </a:p>
        </p:txBody>
      </p:sp>
    </p:spTree>
    <p:extLst>
      <p:ext uri="{BB962C8B-B14F-4D97-AF65-F5344CB8AC3E}">
        <p14:creationId xmlns:p14="http://schemas.microsoft.com/office/powerpoint/2010/main" val="446480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Udgangspunkt</a:t>
            </a:r>
          </a:p>
        </p:txBody>
      </p:sp>
      <p:sp>
        <p:nvSpPr>
          <p:cNvPr id="3" name="Pladsholder til indhold 2"/>
          <p:cNvSpPr>
            <a:spLocks noGrp="1"/>
          </p:cNvSpPr>
          <p:nvPr>
            <p:ph sz="half" idx="1"/>
          </p:nvPr>
        </p:nvSpPr>
        <p:spPr>
          <a:xfrm>
            <a:off x="539748" y="1436857"/>
            <a:ext cx="8332789" cy="4518000"/>
          </a:xfrm>
        </p:spPr>
        <p:txBody>
          <a:bodyPr/>
          <a:lstStyle/>
          <a:p>
            <a:r>
              <a:rPr lang="da-DK" dirty="0"/>
              <a:t>Elevens undersøgelse – ”sagen”. Undren/område samt fagkombination. </a:t>
            </a:r>
          </a:p>
          <a:p>
            <a:r>
              <a:rPr lang="da-DK" dirty="0"/>
              <a:t>Eleven udarbejder en problemformulering:</a:t>
            </a:r>
          </a:p>
          <a:p>
            <a:pPr lvl="1"/>
            <a:r>
              <a:rPr lang="da-DK" dirty="0"/>
              <a:t>Afgrænsning</a:t>
            </a:r>
          </a:p>
          <a:p>
            <a:pPr lvl="1"/>
            <a:r>
              <a:rPr lang="da-DK" dirty="0"/>
              <a:t>Undersøgelse</a:t>
            </a:r>
          </a:p>
          <a:p>
            <a:pPr lvl="1"/>
            <a:r>
              <a:rPr lang="da-DK" dirty="0"/>
              <a:t>Metoder</a:t>
            </a:r>
          </a:p>
          <a:p>
            <a:pPr lvl="1"/>
            <a:r>
              <a:rPr lang="da-DK" dirty="0"/>
              <a:t>Materiale </a:t>
            </a:r>
          </a:p>
          <a:p>
            <a:r>
              <a:rPr lang="da-DK" dirty="0"/>
              <a:t>(evt.) justerede problemformulering udgør elevens opgaveformulering. </a:t>
            </a:r>
          </a:p>
          <a:p>
            <a:r>
              <a:rPr lang="da-DK" dirty="0"/>
              <a:t>Som underviser sikre, at den stillede opgaveformulering giver mulighed for at eleven kan demonstrere opfyldelse af de faglige mål: </a:t>
            </a:r>
          </a:p>
        </p:txBody>
      </p:sp>
      <p:sp>
        <p:nvSpPr>
          <p:cNvPr id="6" name="Pladsholder til slidenummer 5"/>
          <p:cNvSpPr>
            <a:spLocks noGrp="1"/>
          </p:cNvSpPr>
          <p:nvPr>
            <p:ph type="sldNum" sz="quarter" idx="12"/>
          </p:nvPr>
        </p:nvSpPr>
        <p:spPr/>
        <p:txBody>
          <a:bodyPr/>
          <a:lstStyle/>
          <a:p>
            <a:fld id="{24C8C45C-947F-4981-8B3F-4F32E973C901}" type="slidenum">
              <a:rPr lang="da-DK" smtClean="0"/>
              <a:pPr/>
              <a:t>10</a:t>
            </a:fld>
            <a:endParaRPr lang="da-DK" dirty="0"/>
          </a:p>
        </p:txBody>
      </p:sp>
      <p:sp>
        <p:nvSpPr>
          <p:cNvPr id="7" name="Pladsholder til tekst 6"/>
          <p:cNvSpPr>
            <a:spLocks noGrp="1"/>
          </p:cNvSpPr>
          <p:nvPr>
            <p:ph type="body" sz="quarter" idx="13"/>
          </p:nvPr>
        </p:nvSpPr>
        <p:spPr/>
        <p:txBody>
          <a:bodyPr/>
          <a:lstStyle/>
          <a:p>
            <a:endParaRPr lang="da-DK" dirty="0"/>
          </a:p>
        </p:txBody>
      </p:sp>
      <p:sp>
        <p:nvSpPr>
          <p:cNvPr id="8" name="Pladsholder til dato 4">
            <a:extLst>
              <a:ext uri="{FF2B5EF4-FFF2-40B4-BE49-F238E27FC236}">
                <a16:creationId xmlns:a16="http://schemas.microsoft.com/office/drawing/2014/main" id="{20393448-5794-4B26-9230-D654E8E59FFE}"/>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4003980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Udgangspunkt</a:t>
            </a:r>
          </a:p>
        </p:txBody>
      </p:sp>
      <p:sp>
        <p:nvSpPr>
          <p:cNvPr id="3" name="Pladsholder til indhold 2"/>
          <p:cNvSpPr>
            <a:spLocks noGrp="1"/>
          </p:cNvSpPr>
          <p:nvPr>
            <p:ph sz="half" idx="1"/>
          </p:nvPr>
        </p:nvSpPr>
        <p:spPr>
          <a:xfrm>
            <a:off x="561782" y="1480920"/>
            <a:ext cx="8332789" cy="5173268"/>
          </a:xfrm>
        </p:spPr>
        <p:txBody>
          <a:bodyPr/>
          <a:lstStyle/>
          <a:p>
            <a:pPr marL="0" indent="0">
              <a:buNone/>
            </a:pPr>
            <a:r>
              <a:rPr lang="da-DK" dirty="0"/>
              <a:t>Opfyldelse af de faglige mål for SO:</a:t>
            </a:r>
          </a:p>
          <a:p>
            <a:pPr marL="342900" indent="-342900">
              <a:buFontTx/>
              <a:buChar char="-"/>
            </a:pPr>
            <a:r>
              <a:rPr lang="da-DK" sz="1600" dirty="0"/>
              <a:t>beherske relevante faglige mål i studieområdets fag </a:t>
            </a:r>
          </a:p>
          <a:p>
            <a:pPr marL="342900" indent="-342900">
              <a:buFontTx/>
              <a:buChar char="-"/>
            </a:pPr>
            <a:r>
              <a:rPr lang="da-DK" sz="1600" dirty="0"/>
              <a:t>formulere og analysere en problemstilling ved at kombinere viden og faglige metoder fra flere forskellige fag </a:t>
            </a:r>
          </a:p>
          <a:p>
            <a:pPr marL="342900" indent="-342900">
              <a:buFontTx/>
              <a:buChar char="-"/>
            </a:pPr>
            <a:r>
              <a:rPr lang="da-DK" sz="1600" dirty="0"/>
              <a:t>perspektivere besvarelsen af en problemstilling i forhold til kulturelle, økonomiske og politiske temaer i samtiden </a:t>
            </a:r>
          </a:p>
          <a:p>
            <a:pPr marL="342900" indent="-342900">
              <a:buFontTx/>
              <a:buChar char="-"/>
            </a:pPr>
            <a:r>
              <a:rPr lang="da-DK" sz="1600" dirty="0"/>
              <a:t>reflektere over forskellige fags og faglige metoders muligheder og begrænsninger </a:t>
            </a:r>
          </a:p>
          <a:p>
            <a:pPr marL="342900" indent="-342900">
              <a:buFontTx/>
              <a:buChar char="-"/>
            </a:pPr>
            <a:r>
              <a:rPr lang="da-DK" sz="1600" dirty="0"/>
              <a:t>søge, udvælge og behandle relevant faglig information </a:t>
            </a:r>
          </a:p>
          <a:p>
            <a:pPr marL="342900" indent="-342900">
              <a:buFontTx/>
              <a:buChar char="-"/>
            </a:pPr>
            <a:r>
              <a:rPr lang="da-DK" sz="1600" dirty="0"/>
              <a:t>forholde sig kritisk til faglig information og eget arbejde </a:t>
            </a:r>
          </a:p>
          <a:p>
            <a:pPr marL="342900" indent="-342900">
              <a:buFontTx/>
              <a:buChar char="-"/>
            </a:pPr>
            <a:r>
              <a:rPr lang="da-DK" sz="1600" dirty="0"/>
              <a:t>formidle flerfaglige problemstillinger og resultater mundtligt og skriftligt </a:t>
            </a:r>
          </a:p>
          <a:p>
            <a:pPr marL="342900" indent="-342900">
              <a:buFontTx/>
              <a:buChar char="-"/>
            </a:pPr>
            <a:r>
              <a:rPr lang="da-DK" sz="1600" dirty="0"/>
              <a:t>beherske mundtlige og skriftlige fremstillingsformer. </a:t>
            </a:r>
          </a:p>
          <a:p>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11</a:t>
            </a:fld>
            <a:endParaRPr lang="da-DK" dirty="0"/>
          </a:p>
        </p:txBody>
      </p:sp>
      <p:sp>
        <p:nvSpPr>
          <p:cNvPr id="7" name="Pladsholder til tekst 6"/>
          <p:cNvSpPr>
            <a:spLocks noGrp="1"/>
          </p:cNvSpPr>
          <p:nvPr>
            <p:ph type="body" sz="quarter" idx="13"/>
          </p:nvPr>
        </p:nvSpPr>
        <p:spPr/>
        <p:txBody>
          <a:bodyPr/>
          <a:lstStyle/>
          <a:p>
            <a:endParaRPr lang="da-DK" dirty="0"/>
          </a:p>
        </p:txBody>
      </p:sp>
      <p:sp>
        <p:nvSpPr>
          <p:cNvPr id="8" name="Pladsholder til dato 4">
            <a:extLst>
              <a:ext uri="{FF2B5EF4-FFF2-40B4-BE49-F238E27FC236}">
                <a16:creationId xmlns:a16="http://schemas.microsoft.com/office/drawing/2014/main" id="{68E5C08B-31B9-48CB-ABCA-5A784601730E}"/>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522419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Før den mundtlige eksamination</a:t>
            </a:r>
          </a:p>
        </p:txBody>
      </p:sp>
      <p:sp>
        <p:nvSpPr>
          <p:cNvPr id="3" name="Pladsholder til indhold 2"/>
          <p:cNvSpPr>
            <a:spLocks noGrp="1"/>
          </p:cNvSpPr>
          <p:nvPr>
            <p:ph sz="half" idx="1"/>
          </p:nvPr>
        </p:nvSpPr>
        <p:spPr>
          <a:xfrm>
            <a:off x="539748" y="1414410"/>
            <a:ext cx="8332789" cy="4518000"/>
          </a:xfrm>
        </p:spPr>
        <p:txBody>
          <a:bodyPr/>
          <a:lstStyle/>
          <a:p>
            <a:r>
              <a:rPr lang="da-DK" dirty="0"/>
              <a:t>Drøftelse før eksaminationen – hvordan og hvorfor?</a:t>
            </a:r>
          </a:p>
          <a:p>
            <a:r>
              <a:rPr lang="da-DK" dirty="0"/>
              <a:t>Styrker og svagheder, evt. mangler og muligheder for perspektivering. </a:t>
            </a:r>
          </a:p>
          <a:p>
            <a:r>
              <a:rPr lang="da-DK" dirty="0"/>
              <a:t>Desuden notere sig i hvilken grad rapporten opfylder bedømmelseskriterierne for det skriftlige produkt:</a:t>
            </a:r>
            <a:br>
              <a:rPr lang="da-DK" dirty="0"/>
            </a:br>
            <a:endParaRPr lang="da-DK" dirty="0"/>
          </a:p>
          <a:p>
            <a:pPr lvl="1"/>
            <a:r>
              <a:rPr lang="da-DK" dirty="0"/>
              <a:t>I hvilket omfang opgaveformuleringen er besvaret </a:t>
            </a:r>
          </a:p>
          <a:p>
            <a:pPr lvl="1"/>
            <a:r>
              <a:rPr lang="da-DK" dirty="0"/>
              <a:t>Relevant udvælgelse, anvendelse og kombination af viden og metoder fra de indgående fag </a:t>
            </a:r>
          </a:p>
          <a:p>
            <a:pPr lvl="1"/>
            <a:r>
              <a:rPr lang="da-DK" dirty="0"/>
              <a:t>Faglig indsigt og fordybelse og evne til at sætte sig ind i relevante nye faglige områder </a:t>
            </a:r>
          </a:p>
          <a:p>
            <a:pPr lvl="1"/>
            <a:r>
              <a:rPr lang="da-DK" dirty="0"/>
              <a:t>Anvendelse af relevant materiale </a:t>
            </a:r>
          </a:p>
          <a:p>
            <a:pPr lvl="1"/>
            <a:r>
              <a:rPr lang="da-DK" dirty="0"/>
              <a:t>Faglig formidling og fremstillingsform.</a:t>
            </a:r>
          </a:p>
          <a:p>
            <a:endParaRPr lang="da-DK" sz="1200" i="1" dirty="0">
              <a:solidFill>
                <a:srgbClr val="FF0000"/>
              </a:solidFill>
            </a:endParaRPr>
          </a:p>
          <a:p>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12</a:t>
            </a:fld>
            <a:endParaRPr lang="da-DK" dirty="0"/>
          </a:p>
        </p:txBody>
      </p:sp>
      <p:sp>
        <p:nvSpPr>
          <p:cNvPr id="7" name="Pladsholder til tekst 6"/>
          <p:cNvSpPr>
            <a:spLocks noGrp="1"/>
          </p:cNvSpPr>
          <p:nvPr>
            <p:ph type="body" sz="quarter" idx="13"/>
          </p:nvPr>
        </p:nvSpPr>
        <p:spPr/>
        <p:txBody>
          <a:bodyPr/>
          <a:lstStyle/>
          <a:p>
            <a:endParaRPr lang="da-DK"/>
          </a:p>
        </p:txBody>
      </p:sp>
      <p:sp>
        <p:nvSpPr>
          <p:cNvPr id="8" name="Pladsholder til dato 4">
            <a:extLst>
              <a:ext uri="{FF2B5EF4-FFF2-40B4-BE49-F238E27FC236}">
                <a16:creationId xmlns:a16="http://schemas.microsoft.com/office/drawing/2014/main" id="{BB7D759D-C315-4F73-A25F-BED62DB894F6}"/>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2468671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Struktur for elevens oplæg</a:t>
            </a:r>
          </a:p>
        </p:txBody>
      </p:sp>
      <p:sp>
        <p:nvSpPr>
          <p:cNvPr id="3" name="Pladsholder til indhold 2"/>
          <p:cNvSpPr>
            <a:spLocks noGrp="1"/>
          </p:cNvSpPr>
          <p:nvPr>
            <p:ph sz="half" idx="1"/>
          </p:nvPr>
        </p:nvSpPr>
        <p:spPr>
          <a:xfrm>
            <a:off x="528731" y="1414410"/>
            <a:ext cx="8332789" cy="5107576"/>
          </a:xfrm>
        </p:spPr>
        <p:txBody>
          <a:bodyPr/>
          <a:lstStyle/>
          <a:p>
            <a:pPr marL="0" indent="0">
              <a:buNone/>
            </a:pPr>
            <a:r>
              <a:rPr lang="da-DK" sz="1800" b="1" dirty="0">
                <a:solidFill>
                  <a:srgbClr val="000000"/>
                </a:solidFill>
              </a:rPr>
              <a:t>Forslag til struktur (ramme)</a:t>
            </a:r>
          </a:p>
          <a:p>
            <a:pPr marL="0" indent="0">
              <a:buNone/>
            </a:pPr>
            <a:r>
              <a:rPr lang="da-DK" sz="1800" dirty="0">
                <a:solidFill>
                  <a:srgbClr val="000000"/>
                </a:solidFill>
              </a:rPr>
              <a:t>1. Tydeliggør din problemstilling og opgaveformulering. Hvorfor er disse interessante, væsentlige? </a:t>
            </a:r>
          </a:p>
          <a:p>
            <a:pPr marL="0" indent="0">
              <a:buNone/>
            </a:pPr>
            <a:r>
              <a:rPr lang="da-DK" sz="1800" dirty="0">
                <a:solidFill>
                  <a:srgbClr val="000000"/>
                </a:solidFill>
              </a:rPr>
              <a:t>2. Hvad var konklusionerne på problemstillingen og opgaveformuleringen, </a:t>
            </a:r>
            <a:r>
              <a:rPr lang="da-DK" sz="1800" i="1" dirty="0">
                <a:solidFill>
                  <a:srgbClr val="000000"/>
                </a:solidFill>
              </a:rPr>
              <a:t>hvis du kom frem til en løsning (konklusion)? Hvis ikke du kom frem til en løsning kan du præcisere, hvorfor det ikke var tilfældet og hvad du kunne gøre for at løse problemstillingen.</a:t>
            </a:r>
          </a:p>
          <a:p>
            <a:pPr marL="0" indent="0">
              <a:buNone/>
            </a:pPr>
            <a:r>
              <a:rPr lang="da-DK" sz="1800" dirty="0">
                <a:solidFill>
                  <a:srgbClr val="000000"/>
                </a:solidFill>
              </a:rPr>
              <a:t>3. Hvilke faglige metoder og værktøjer anvendte du for at løse opgaveformuleringen? Hvordan har fagene bidraget og hvad betød det for resultaterne?</a:t>
            </a:r>
          </a:p>
          <a:p>
            <a:pPr marL="0" indent="0">
              <a:buNone/>
            </a:pPr>
            <a:r>
              <a:rPr lang="da-DK" sz="1800" dirty="0">
                <a:solidFill>
                  <a:srgbClr val="000000"/>
                </a:solidFill>
              </a:rPr>
              <a:t>4. Perspektiver projektets problemstilling til aktuelle kulturelle, økonomiske og/eller politiske temaer af relevans for studieområdet:</a:t>
            </a:r>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13</a:t>
            </a:fld>
            <a:endParaRPr lang="da-DK" dirty="0"/>
          </a:p>
        </p:txBody>
      </p:sp>
      <p:sp>
        <p:nvSpPr>
          <p:cNvPr id="7" name="Pladsholder til tekst 6"/>
          <p:cNvSpPr>
            <a:spLocks noGrp="1"/>
          </p:cNvSpPr>
          <p:nvPr>
            <p:ph type="body" sz="quarter" idx="13"/>
          </p:nvPr>
        </p:nvSpPr>
        <p:spPr/>
        <p:txBody>
          <a:bodyPr/>
          <a:lstStyle/>
          <a:p>
            <a:endParaRPr lang="da-DK"/>
          </a:p>
        </p:txBody>
      </p:sp>
      <p:sp>
        <p:nvSpPr>
          <p:cNvPr id="8" name="Pladsholder til dato 4">
            <a:extLst>
              <a:ext uri="{FF2B5EF4-FFF2-40B4-BE49-F238E27FC236}">
                <a16:creationId xmlns:a16="http://schemas.microsoft.com/office/drawing/2014/main" id="{55C29685-B73B-478C-8F03-F9D57E9FBD9D}"/>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284473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Struktur for elevens oplæg</a:t>
            </a:r>
          </a:p>
        </p:txBody>
      </p:sp>
      <p:sp>
        <p:nvSpPr>
          <p:cNvPr id="3" name="Pladsholder til indhold 2"/>
          <p:cNvSpPr>
            <a:spLocks noGrp="1"/>
          </p:cNvSpPr>
          <p:nvPr>
            <p:ph sz="half" idx="1"/>
          </p:nvPr>
        </p:nvSpPr>
        <p:spPr>
          <a:xfrm>
            <a:off x="528731" y="1329346"/>
            <a:ext cx="8332789" cy="5107576"/>
          </a:xfrm>
        </p:spPr>
        <p:txBody>
          <a:bodyPr/>
          <a:lstStyle/>
          <a:p>
            <a:pPr marL="0" indent="0">
              <a:buNone/>
            </a:pPr>
            <a:r>
              <a:rPr lang="da-DK" sz="1800" dirty="0">
                <a:solidFill>
                  <a:srgbClr val="000000"/>
                </a:solidFill>
              </a:rPr>
              <a:t>Perspektiver projektets problemstilling til aktuelle kulturelle, </a:t>
            </a:r>
            <a:r>
              <a:rPr lang="da-DK" sz="1800" dirty="0"/>
              <a:t>økonomiske og/eller politiske temaer af relevans for studieområdet: Sætte opgaven i en større kontekst. </a:t>
            </a:r>
          </a:p>
          <a:p>
            <a:pPr marL="0" indent="0">
              <a:buNone/>
            </a:pPr>
            <a:r>
              <a:rPr lang="da-DK" sz="1800" dirty="0">
                <a:solidFill>
                  <a:srgbClr val="000000"/>
                </a:solidFill>
              </a:rPr>
              <a:t>Spørgsmål til eleven: </a:t>
            </a:r>
            <a:br>
              <a:rPr lang="da-DK" sz="1800" dirty="0">
                <a:solidFill>
                  <a:srgbClr val="000000"/>
                </a:solidFill>
              </a:rPr>
            </a:br>
            <a:r>
              <a:rPr lang="da-DK" sz="1800" dirty="0">
                <a:solidFill>
                  <a:srgbClr val="000000"/>
                </a:solidFill>
              </a:rPr>
              <a:t>I hvilken retning peger din opgave i?</a:t>
            </a:r>
            <a:br>
              <a:rPr lang="da-DK" sz="1800" dirty="0">
                <a:solidFill>
                  <a:srgbClr val="000000"/>
                </a:solidFill>
              </a:rPr>
            </a:br>
            <a:r>
              <a:rPr lang="da-DK" sz="1800" dirty="0">
                <a:solidFill>
                  <a:srgbClr val="000000"/>
                </a:solidFill>
              </a:rPr>
              <a:t>Hvorfor er din opgave relevant i et større perspektiv?</a:t>
            </a:r>
            <a:br>
              <a:rPr lang="da-DK" sz="1800" dirty="0">
                <a:solidFill>
                  <a:srgbClr val="000000"/>
                </a:solidFill>
              </a:rPr>
            </a:br>
            <a:r>
              <a:rPr lang="da-DK" sz="1800" dirty="0">
                <a:solidFill>
                  <a:srgbClr val="000000"/>
                </a:solidFill>
              </a:rPr>
              <a:t>Hvad er der af aktuelle, virksomhedsnære og autentiske perspektiver i din opgave?</a:t>
            </a:r>
          </a:p>
          <a:p>
            <a:pPr marL="0" indent="0">
              <a:buNone/>
            </a:pPr>
            <a:endParaRPr lang="da-DK" sz="1800" dirty="0">
              <a:solidFill>
                <a:srgbClr val="000000"/>
              </a:solidFill>
            </a:endParaRPr>
          </a:p>
          <a:p>
            <a:pPr marL="0" indent="0">
              <a:buNone/>
            </a:pPr>
            <a:r>
              <a:rPr lang="da-DK" sz="1800" dirty="0"/>
              <a:t>Konkrete eksempler:</a:t>
            </a:r>
            <a:br>
              <a:rPr lang="da-DK" sz="1800" dirty="0"/>
            </a:br>
            <a:r>
              <a:rPr lang="da-DK" sz="1800" dirty="0"/>
              <a:t>- Valgresultatet i Storbritanniens betydning for indtrædelse på markedet </a:t>
            </a:r>
            <a:br>
              <a:rPr lang="da-DK" sz="1800" dirty="0"/>
            </a:br>
            <a:r>
              <a:rPr lang="da-DK" sz="1800" dirty="0"/>
              <a:t>- Tendenser i det amerikanske samfund, der gør, at denne målgruppe er stærk</a:t>
            </a:r>
            <a:br>
              <a:rPr lang="da-DK" sz="1800" dirty="0"/>
            </a:br>
            <a:r>
              <a:rPr lang="da-DK" sz="1800" dirty="0"/>
              <a:t>- Konsekvenser for klimaet ved denne virksomhedsstrategi </a:t>
            </a:r>
            <a:br>
              <a:rPr lang="da-DK" sz="1800" dirty="0"/>
            </a:br>
            <a:r>
              <a:rPr lang="da-DK" sz="1800" dirty="0"/>
              <a:t>- Historisk perspektiv på Kinas position   </a:t>
            </a:r>
          </a:p>
        </p:txBody>
      </p:sp>
      <p:sp>
        <p:nvSpPr>
          <p:cNvPr id="6" name="Pladsholder til slidenummer 5"/>
          <p:cNvSpPr>
            <a:spLocks noGrp="1"/>
          </p:cNvSpPr>
          <p:nvPr>
            <p:ph type="sldNum" sz="quarter" idx="12"/>
          </p:nvPr>
        </p:nvSpPr>
        <p:spPr/>
        <p:txBody>
          <a:bodyPr/>
          <a:lstStyle/>
          <a:p>
            <a:fld id="{24C8C45C-947F-4981-8B3F-4F32E973C901}" type="slidenum">
              <a:rPr lang="da-DK" smtClean="0"/>
              <a:pPr/>
              <a:t>14</a:t>
            </a:fld>
            <a:endParaRPr lang="da-DK" dirty="0"/>
          </a:p>
        </p:txBody>
      </p:sp>
      <p:sp>
        <p:nvSpPr>
          <p:cNvPr id="8" name="Pladsholder til dato 4">
            <a:extLst>
              <a:ext uri="{FF2B5EF4-FFF2-40B4-BE49-F238E27FC236}">
                <a16:creationId xmlns:a16="http://schemas.microsoft.com/office/drawing/2014/main" id="{F6B2E06B-8372-44F9-81B1-3D1BF83C58F5}"/>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153941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Eksamination</a:t>
            </a:r>
          </a:p>
        </p:txBody>
      </p:sp>
      <p:sp>
        <p:nvSpPr>
          <p:cNvPr id="3" name="Pladsholder til indhold 2"/>
          <p:cNvSpPr>
            <a:spLocks noGrp="1"/>
          </p:cNvSpPr>
          <p:nvPr>
            <p:ph sz="half" idx="1"/>
          </p:nvPr>
        </p:nvSpPr>
        <p:spPr>
          <a:xfrm>
            <a:off x="678600" y="1279139"/>
            <a:ext cx="8332789" cy="4518000"/>
          </a:xfrm>
        </p:spPr>
        <p:txBody>
          <a:bodyPr/>
          <a:lstStyle/>
          <a:p>
            <a:pPr marL="0" indent="0">
              <a:buNone/>
            </a:pPr>
            <a:r>
              <a:rPr lang="da-DK" dirty="0"/>
              <a:t>Skal adressere:</a:t>
            </a:r>
          </a:p>
          <a:p>
            <a:r>
              <a:rPr lang="da-DK" dirty="0"/>
              <a:t>De faglige mål for studieområdet</a:t>
            </a:r>
          </a:p>
          <a:p>
            <a:r>
              <a:rPr lang="da-DK" dirty="0"/>
              <a:t>Den konkrete undersøgelse/besvarelse af opgaveformulering</a:t>
            </a:r>
          </a:p>
          <a:p>
            <a:r>
              <a:rPr lang="da-DK" dirty="0"/>
              <a:t>Inddragelse af relevante metoder og materialer</a:t>
            </a:r>
          </a:p>
          <a:p>
            <a:r>
              <a:rPr lang="da-DK" dirty="0"/>
              <a:t>Mundtlige bedømmelseskriterier: </a:t>
            </a:r>
          </a:p>
          <a:p>
            <a:pPr lvl="1"/>
            <a:r>
              <a:rPr lang="da-DK" sz="1600" dirty="0">
                <a:solidFill>
                  <a:srgbClr val="000000"/>
                </a:solidFill>
              </a:rPr>
              <a:t>Den mundtlige præsentation af rapporten og dens vigtigste konklusioner </a:t>
            </a:r>
          </a:p>
          <a:p>
            <a:pPr lvl="1"/>
            <a:r>
              <a:rPr lang="da-DK" sz="1600" dirty="0">
                <a:solidFill>
                  <a:srgbClr val="000000"/>
                </a:solidFill>
              </a:rPr>
              <a:t>faglig dybde og selvstændighed </a:t>
            </a:r>
          </a:p>
          <a:p>
            <a:pPr lvl="1"/>
            <a:r>
              <a:rPr lang="da-DK" sz="1600" dirty="0">
                <a:solidFill>
                  <a:srgbClr val="000000"/>
                </a:solidFill>
              </a:rPr>
              <a:t>forståelse af de indgående fags og faglige metoders muligheder og begrænsninger i forhold til arbejdet med studieområdeprojektets problemstillinger </a:t>
            </a:r>
          </a:p>
          <a:p>
            <a:pPr lvl="1"/>
            <a:r>
              <a:rPr lang="da-DK" sz="1600" dirty="0">
                <a:solidFill>
                  <a:srgbClr val="000000"/>
                </a:solidFill>
              </a:rPr>
              <a:t>perspektivering af projektets problemstillinger til aktuelle kulturelle, økonomiske og/eller politiske temaer af relevans for studieområdet </a:t>
            </a:r>
          </a:p>
          <a:p>
            <a:pPr lvl="1"/>
            <a:r>
              <a:rPr lang="da-DK" sz="1600" dirty="0">
                <a:solidFill>
                  <a:srgbClr val="000000"/>
                </a:solidFill>
              </a:rPr>
              <a:t>formidling af centrale konklusioner og refleksioner. </a:t>
            </a:r>
          </a:p>
          <a:p>
            <a:pPr marL="0" indent="0">
              <a:buNone/>
            </a:pPr>
            <a:endParaRPr lang="da-DK" sz="1800"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15</a:t>
            </a:fld>
            <a:endParaRPr lang="da-DK" dirty="0"/>
          </a:p>
        </p:txBody>
      </p:sp>
      <p:sp>
        <p:nvSpPr>
          <p:cNvPr id="7" name="Pladsholder til tekst 6"/>
          <p:cNvSpPr>
            <a:spLocks noGrp="1"/>
          </p:cNvSpPr>
          <p:nvPr>
            <p:ph type="body" sz="quarter" idx="13"/>
          </p:nvPr>
        </p:nvSpPr>
        <p:spPr/>
        <p:txBody>
          <a:bodyPr/>
          <a:lstStyle/>
          <a:p>
            <a:endParaRPr lang="da-DK"/>
          </a:p>
        </p:txBody>
      </p:sp>
      <p:sp>
        <p:nvSpPr>
          <p:cNvPr id="8" name="Pladsholder til dato 4">
            <a:extLst>
              <a:ext uri="{FF2B5EF4-FFF2-40B4-BE49-F238E27FC236}">
                <a16:creationId xmlns:a16="http://schemas.microsoft.com/office/drawing/2014/main" id="{0F79D9C7-EF1C-48DF-A876-7BD012DDF5E0}"/>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2388878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Samlet bedømmelse</a:t>
            </a:r>
          </a:p>
        </p:txBody>
      </p:sp>
      <p:sp>
        <p:nvSpPr>
          <p:cNvPr id="3" name="Pladsholder til indhold 2"/>
          <p:cNvSpPr>
            <a:spLocks noGrp="1"/>
          </p:cNvSpPr>
          <p:nvPr>
            <p:ph sz="half" idx="1"/>
          </p:nvPr>
        </p:nvSpPr>
        <p:spPr/>
        <p:txBody>
          <a:bodyPr/>
          <a:lstStyle/>
          <a:p>
            <a:r>
              <a:rPr lang="da-DK" dirty="0"/>
              <a:t>Helhedsvurdering på baggrund af de skriftlige og mundtlige bedømmelseskriterier</a:t>
            </a:r>
          </a:p>
          <a:p>
            <a:r>
              <a:rPr lang="da-DK" dirty="0"/>
              <a:t>Enkeltelementer kan ikke i særlig grad påvirke bedømmelsen</a:t>
            </a:r>
          </a:p>
          <a:p>
            <a:r>
              <a:rPr lang="da-DK" dirty="0"/>
              <a:t>Skriftlighed og mundtlighed vurderes ligeligt – også selvom der er stor divergens</a:t>
            </a:r>
          </a:p>
          <a:p>
            <a:r>
              <a:rPr lang="da-DK" dirty="0"/>
              <a:t>Hvilket samlet indtryk af SOP står tilbage efter den mundtlige eksamination</a:t>
            </a:r>
          </a:p>
          <a:p>
            <a:pPr marL="0" indent="0">
              <a:buNone/>
            </a:pPr>
            <a:endParaRPr lang="da-DK" dirty="0"/>
          </a:p>
        </p:txBody>
      </p:sp>
      <p:sp>
        <p:nvSpPr>
          <p:cNvPr id="6" name="Pladsholder til slidenummer 5"/>
          <p:cNvSpPr>
            <a:spLocks noGrp="1"/>
          </p:cNvSpPr>
          <p:nvPr>
            <p:ph type="sldNum" sz="quarter" idx="12"/>
          </p:nvPr>
        </p:nvSpPr>
        <p:spPr/>
        <p:txBody>
          <a:bodyPr/>
          <a:lstStyle/>
          <a:p>
            <a:fld id="{24C8C45C-947F-4981-8B3F-4F32E973C901}" type="slidenum">
              <a:rPr lang="da-DK" smtClean="0"/>
              <a:pPr/>
              <a:t>16</a:t>
            </a:fld>
            <a:endParaRPr lang="da-DK" dirty="0"/>
          </a:p>
        </p:txBody>
      </p:sp>
      <p:sp>
        <p:nvSpPr>
          <p:cNvPr id="7" name="Pladsholder til tekst 6"/>
          <p:cNvSpPr>
            <a:spLocks noGrp="1"/>
          </p:cNvSpPr>
          <p:nvPr>
            <p:ph type="body" sz="quarter" idx="13"/>
          </p:nvPr>
        </p:nvSpPr>
        <p:spPr/>
        <p:txBody>
          <a:bodyPr/>
          <a:lstStyle/>
          <a:p>
            <a:endParaRPr lang="da-DK"/>
          </a:p>
        </p:txBody>
      </p:sp>
      <p:sp>
        <p:nvSpPr>
          <p:cNvPr id="8" name="Pladsholder til dato 4">
            <a:extLst>
              <a:ext uri="{FF2B5EF4-FFF2-40B4-BE49-F238E27FC236}">
                <a16:creationId xmlns:a16="http://schemas.microsoft.com/office/drawing/2014/main" id="{FB531033-78B6-4CE6-82A6-45DD5C80C402}"/>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1035852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3A478C-AF10-4F55-B2C4-997078D9D667}"/>
              </a:ext>
            </a:extLst>
          </p:cNvPr>
          <p:cNvSpPr>
            <a:spLocks noGrp="1"/>
          </p:cNvSpPr>
          <p:nvPr>
            <p:ph type="title"/>
          </p:nvPr>
        </p:nvSpPr>
        <p:spPr/>
        <p:txBody>
          <a:bodyPr/>
          <a:lstStyle/>
          <a:p>
            <a:r>
              <a:rPr lang="da-DK" dirty="0"/>
              <a:t>Afrunding og evaluering</a:t>
            </a:r>
          </a:p>
        </p:txBody>
      </p:sp>
      <p:sp>
        <p:nvSpPr>
          <p:cNvPr id="4" name="Pladsholder til indhold 2">
            <a:extLst>
              <a:ext uri="{FF2B5EF4-FFF2-40B4-BE49-F238E27FC236}">
                <a16:creationId xmlns:a16="http://schemas.microsoft.com/office/drawing/2014/main" id="{2A0EFE7F-4DC3-4259-9BC8-4DA3F0007EF9}"/>
              </a:ext>
            </a:extLst>
          </p:cNvPr>
          <p:cNvSpPr txBox="1">
            <a:spLocks/>
          </p:cNvSpPr>
          <p:nvPr/>
        </p:nvSpPr>
        <p:spPr>
          <a:xfrm>
            <a:off x="539748" y="1709470"/>
            <a:ext cx="10804244" cy="4518000"/>
          </a:xfrm>
          <a:prstGeom prst="rect">
            <a:avLst/>
          </a:prstGeom>
        </p:spPr>
        <p:txBody>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r>
              <a:rPr lang="da-DK" dirty="0"/>
              <a:t>Husk at udarbejde den formaliserede evaluering, tilsendt pr. mail. </a:t>
            </a:r>
          </a:p>
        </p:txBody>
      </p:sp>
    </p:spTree>
    <p:extLst>
      <p:ext uri="{BB962C8B-B14F-4D97-AF65-F5344CB8AC3E}">
        <p14:creationId xmlns:p14="http://schemas.microsoft.com/office/powerpoint/2010/main" val="3739890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1"/>
          <p:cNvPicPr>
            <a:picLocks noGrp="1" noChangeAspect="1"/>
          </p:cNvPicPr>
          <p:nvPr>
            <p:ph type="pic" sz="quarter" idx="15"/>
            <p:custDataLst>
              <p:tags r:id="rId1"/>
            </p:custDataLst>
          </p:nvPr>
        </p:nvPicPr>
        <p:blipFill rotWithShape="1">
          <a:blip r:embed="rId3">
            <a:extLst>
              <a:ext uri="{28A0092B-C50C-407E-A947-70E740481C1C}">
                <a14:useLocalDpi xmlns:a14="http://schemas.microsoft.com/office/drawing/2010/main" val="0"/>
              </a:ext>
            </a:extLst>
          </a:blip>
          <a:srcRect t="7802" b="7802"/>
          <a:stretch/>
        </p:blipFill>
        <p:spPr/>
      </p:pic>
      <p:sp>
        <p:nvSpPr>
          <p:cNvPr id="3" name="Titel 2"/>
          <p:cNvSpPr>
            <a:spLocks noGrp="1"/>
          </p:cNvSpPr>
          <p:nvPr>
            <p:ph type="ctrTitle"/>
          </p:nvPr>
        </p:nvSpPr>
        <p:spPr>
          <a:xfrm>
            <a:off x="488948" y="5658240"/>
            <a:ext cx="8058151" cy="1692000"/>
          </a:xfrm>
        </p:spPr>
        <p:txBody>
          <a:bodyPr/>
          <a:lstStyle/>
          <a:p>
            <a:r>
              <a:rPr lang="da-DK" dirty="0">
                <a:solidFill>
                  <a:schemeClr val="bg1"/>
                </a:solidFill>
              </a:rPr>
              <a:t>Tak for i dag…</a:t>
            </a:r>
            <a:endParaRPr lang="da-DK" dirty="0"/>
          </a:p>
        </p:txBody>
      </p:sp>
      <p:sp>
        <p:nvSpPr>
          <p:cNvPr id="4" name="Pladsholder til tekst 3"/>
          <p:cNvSpPr>
            <a:spLocks noGrp="1"/>
          </p:cNvSpPr>
          <p:nvPr>
            <p:ph type="body" sz="quarter" idx="18"/>
          </p:nvPr>
        </p:nvSpPr>
        <p:spPr/>
        <p:txBody>
          <a:bodyPr/>
          <a:lstStyle/>
          <a:p>
            <a:endParaRPr lang="da-DK"/>
          </a:p>
        </p:txBody>
      </p:sp>
    </p:spTree>
    <p:extLst>
      <p:ext uri="{BB962C8B-B14F-4D97-AF65-F5344CB8AC3E}">
        <p14:creationId xmlns:p14="http://schemas.microsoft.com/office/powerpoint/2010/main" val="369292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Velkommen</a:t>
            </a:r>
          </a:p>
        </p:txBody>
      </p:sp>
      <p:sp>
        <p:nvSpPr>
          <p:cNvPr id="3" name="Pladsholder til indhold 2"/>
          <p:cNvSpPr>
            <a:spLocks noGrp="1"/>
          </p:cNvSpPr>
          <p:nvPr>
            <p:ph sz="half" idx="1"/>
          </p:nvPr>
        </p:nvSpPr>
        <p:spPr/>
        <p:txBody>
          <a:bodyPr/>
          <a:lstStyle/>
          <a:p>
            <a:r>
              <a:rPr lang="da-DK" dirty="0"/>
              <a:t> Tak for flot fremmøde!</a:t>
            </a:r>
          </a:p>
          <a:p>
            <a:endParaRPr lang="da-DK" dirty="0"/>
          </a:p>
          <a:p>
            <a:r>
              <a:rPr lang="da-DK" dirty="0"/>
              <a:t>Praktisk information</a:t>
            </a:r>
          </a:p>
          <a:p>
            <a:pPr lvl="1"/>
            <a:r>
              <a:rPr lang="da-DK" dirty="0"/>
              <a:t>Lokaler</a:t>
            </a:r>
          </a:p>
          <a:p>
            <a:pPr lvl="1"/>
            <a:r>
              <a:rPr lang="da-DK" dirty="0"/>
              <a:t>Internet</a:t>
            </a:r>
          </a:p>
          <a:p>
            <a:pPr lvl="1"/>
            <a:r>
              <a:rPr lang="da-DK" dirty="0"/>
              <a:t>Materialedeling: </a:t>
            </a:r>
            <a:r>
              <a:rPr lang="da-DK" dirty="0">
                <a:solidFill>
                  <a:srgbClr val="0000AA"/>
                </a:solidFill>
                <a:latin typeface="Trebuchet MS" panose="020B0603020202020204" pitchFamily="34" charset="0"/>
                <a:hlinkClick r:id="rId3" tooltip="Afprøv det!"/>
              </a:rPr>
              <a:t>kortlink.dk/244vn</a:t>
            </a:r>
            <a:r>
              <a:rPr lang="da-DK" dirty="0"/>
              <a:t> </a:t>
            </a:r>
          </a:p>
        </p:txBody>
      </p:sp>
      <p:sp>
        <p:nvSpPr>
          <p:cNvPr id="5" name="Pladsholder til dato 4"/>
          <p:cNvSpPr>
            <a:spLocks noGrp="1"/>
          </p:cNvSpPr>
          <p:nvPr>
            <p:ph type="dt" sz="half" idx="10"/>
          </p:nvPr>
        </p:nvSpPr>
        <p:spPr/>
        <p:txBody>
          <a:bodyPr/>
          <a:lstStyle/>
          <a:p>
            <a:r>
              <a:rPr lang="da-DK" dirty="0"/>
              <a:t>18. december 2019</a:t>
            </a:r>
          </a:p>
        </p:txBody>
      </p:sp>
      <p:sp>
        <p:nvSpPr>
          <p:cNvPr id="6" name="Pladsholder til slidenummer 5"/>
          <p:cNvSpPr>
            <a:spLocks noGrp="1"/>
          </p:cNvSpPr>
          <p:nvPr>
            <p:ph type="sldNum" sz="quarter" idx="12"/>
          </p:nvPr>
        </p:nvSpPr>
        <p:spPr/>
        <p:txBody>
          <a:bodyPr/>
          <a:lstStyle/>
          <a:p>
            <a:fld id="{24C8C45C-947F-4981-8B3F-4F32E973C901}" type="slidenum">
              <a:rPr lang="da-DK" smtClean="0"/>
              <a:pPr/>
              <a:t>2</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187258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Fokus på årets FIP: SOP</a:t>
            </a:r>
          </a:p>
        </p:txBody>
      </p:sp>
      <p:sp>
        <p:nvSpPr>
          <p:cNvPr id="3" name="Pladsholder til indhold 2"/>
          <p:cNvSpPr>
            <a:spLocks noGrp="1"/>
          </p:cNvSpPr>
          <p:nvPr>
            <p:ph sz="half" idx="1"/>
          </p:nvPr>
        </p:nvSpPr>
        <p:spPr/>
        <p:txBody>
          <a:bodyPr/>
          <a:lstStyle/>
          <a:p>
            <a:r>
              <a:rPr lang="da-DK" dirty="0"/>
              <a:t>SOP ligner SRP og DIO meget – men…</a:t>
            </a:r>
          </a:p>
          <a:p>
            <a:pPr marL="0" indent="0">
              <a:buNone/>
            </a:pPr>
            <a:endParaRPr lang="da-DK" dirty="0"/>
          </a:p>
          <a:p>
            <a:r>
              <a:rPr lang="da-DK" dirty="0"/>
              <a:t>Hvordan er vi bedst klædt på til de nye elementer</a:t>
            </a:r>
          </a:p>
          <a:p>
            <a:pPr lvl="1"/>
            <a:r>
              <a:rPr lang="da-DK" dirty="0"/>
              <a:t>Vejledning i forhold til elevernes problemformuleringer</a:t>
            </a:r>
          </a:p>
          <a:p>
            <a:pPr lvl="1"/>
            <a:r>
              <a:rPr lang="da-DK" dirty="0"/>
              <a:t>Undervisningstid i SOP-perioden</a:t>
            </a:r>
          </a:p>
          <a:p>
            <a:pPr lvl="1"/>
            <a:r>
              <a:rPr lang="da-DK" dirty="0"/>
              <a:t>Mundtlig eksamination på baggrund af skriftligt produkt</a:t>
            </a:r>
          </a:p>
          <a:p>
            <a:pPr marL="180000" lvl="1" indent="0">
              <a:buNone/>
            </a:pPr>
            <a:endParaRPr lang="da-DK" dirty="0"/>
          </a:p>
          <a:p>
            <a:r>
              <a:rPr lang="da-DK" dirty="0"/>
              <a:t>Fagenes bidrag til SOP</a:t>
            </a:r>
          </a:p>
          <a:p>
            <a:pPr marL="0" indent="0">
              <a:buNone/>
            </a:pPr>
            <a:r>
              <a:rPr lang="da-DK" dirty="0"/>
              <a:t> </a:t>
            </a:r>
          </a:p>
          <a:p>
            <a:r>
              <a:rPr lang="da-DK" dirty="0"/>
              <a:t>SOP tages også op på leder-FIP i januar </a:t>
            </a:r>
            <a:endParaRPr lang="da-DK" dirty="0">
              <a:solidFill>
                <a:srgbClr val="FF0000"/>
              </a:solidFill>
            </a:endParaRPr>
          </a:p>
          <a:p>
            <a:endParaRPr lang="da-DK" dirty="0"/>
          </a:p>
        </p:txBody>
      </p:sp>
      <p:sp>
        <p:nvSpPr>
          <p:cNvPr id="5" name="Pladsholder til dato 4"/>
          <p:cNvSpPr>
            <a:spLocks noGrp="1"/>
          </p:cNvSpPr>
          <p:nvPr>
            <p:ph type="dt" sz="half" idx="10"/>
          </p:nvPr>
        </p:nvSpPr>
        <p:spPr/>
        <p:txBody>
          <a:bodyPr/>
          <a:lstStyle/>
          <a:p>
            <a:r>
              <a:rPr lang="da-DK" dirty="0"/>
              <a:t>18. december 2019</a:t>
            </a:r>
          </a:p>
        </p:txBody>
      </p:sp>
      <p:sp>
        <p:nvSpPr>
          <p:cNvPr id="6" name="Pladsholder til slidenummer 5"/>
          <p:cNvSpPr>
            <a:spLocks noGrp="1"/>
          </p:cNvSpPr>
          <p:nvPr>
            <p:ph type="sldNum" sz="quarter" idx="12"/>
          </p:nvPr>
        </p:nvSpPr>
        <p:spPr/>
        <p:txBody>
          <a:bodyPr/>
          <a:lstStyle/>
          <a:p>
            <a:fld id="{24C8C45C-947F-4981-8B3F-4F32E973C901}" type="slidenum">
              <a:rPr lang="da-DK" smtClean="0"/>
              <a:pPr/>
              <a:t>3</a:t>
            </a:fld>
            <a:endParaRPr lang="da-DK" dirty="0"/>
          </a:p>
        </p:txBody>
      </p:sp>
      <p:sp>
        <p:nvSpPr>
          <p:cNvPr id="7" name="Pladsholder til tekst 6"/>
          <p:cNvSpPr>
            <a:spLocks noGrp="1"/>
          </p:cNvSpPr>
          <p:nvPr>
            <p:ph type="body" sz="quarter" idx="13"/>
          </p:nvPr>
        </p:nvSpPr>
        <p:spPr/>
        <p:txBody>
          <a:bodyPr/>
          <a:lstStyle/>
          <a:p>
            <a:endParaRPr lang="da-DK"/>
          </a:p>
        </p:txBody>
      </p:sp>
    </p:spTree>
    <p:extLst>
      <p:ext uri="{BB962C8B-B14F-4D97-AF65-F5344CB8AC3E}">
        <p14:creationId xmlns:p14="http://schemas.microsoft.com/office/powerpoint/2010/main" val="595212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Program</a:t>
            </a:r>
          </a:p>
        </p:txBody>
      </p:sp>
      <p:pic>
        <p:nvPicPr>
          <p:cNvPr id="6" name="Billede 5">
            <a:extLst>
              <a:ext uri="{FF2B5EF4-FFF2-40B4-BE49-F238E27FC236}">
                <a16:creationId xmlns:a16="http://schemas.microsoft.com/office/drawing/2014/main" id="{DDDE9789-616B-48F0-BEDE-53AD0739EFEA}"/>
              </a:ext>
            </a:extLst>
          </p:cNvPr>
          <p:cNvPicPr>
            <a:picLocks noChangeAspect="1"/>
          </p:cNvPicPr>
          <p:nvPr/>
        </p:nvPicPr>
        <p:blipFill rotWithShape="1">
          <a:blip r:embed="rId2"/>
          <a:srcRect t="26103"/>
          <a:stretch/>
        </p:blipFill>
        <p:spPr>
          <a:xfrm>
            <a:off x="1079527" y="1940763"/>
            <a:ext cx="7140737" cy="3920997"/>
          </a:xfrm>
          <a:prstGeom prst="rect">
            <a:avLst/>
          </a:prstGeom>
        </p:spPr>
      </p:pic>
      <p:sp>
        <p:nvSpPr>
          <p:cNvPr id="5" name="Pladsholder til slidenummer 5">
            <a:extLst>
              <a:ext uri="{FF2B5EF4-FFF2-40B4-BE49-F238E27FC236}">
                <a16:creationId xmlns:a16="http://schemas.microsoft.com/office/drawing/2014/main" id="{C302D25D-37DB-42C3-971E-434CCA5FBA96}"/>
              </a:ext>
            </a:extLst>
          </p:cNvPr>
          <p:cNvSpPr>
            <a:spLocks noGrp="1"/>
          </p:cNvSpPr>
          <p:nvPr>
            <p:ph type="sldNum" sz="quarter" idx="12"/>
          </p:nvPr>
        </p:nvSpPr>
        <p:spPr>
          <a:xfrm>
            <a:off x="540000" y="6451200"/>
            <a:ext cx="277200" cy="180000"/>
          </a:xfrm>
        </p:spPr>
        <p:txBody>
          <a:bodyPr/>
          <a:lstStyle/>
          <a:p>
            <a:fld id="{24C8C45C-947F-4981-8B3F-4F32E973C901}" type="slidenum">
              <a:rPr lang="da-DK" smtClean="0"/>
              <a:pPr/>
              <a:t>4</a:t>
            </a:fld>
            <a:endParaRPr lang="da-DK" dirty="0"/>
          </a:p>
        </p:txBody>
      </p:sp>
      <p:sp>
        <p:nvSpPr>
          <p:cNvPr id="3" name="Rektangel 2">
            <a:extLst>
              <a:ext uri="{FF2B5EF4-FFF2-40B4-BE49-F238E27FC236}">
                <a16:creationId xmlns:a16="http://schemas.microsoft.com/office/drawing/2014/main" id="{3AC9242F-4B6C-4408-A5B8-141328CEC5FD}"/>
              </a:ext>
            </a:extLst>
          </p:cNvPr>
          <p:cNvSpPr/>
          <p:nvPr/>
        </p:nvSpPr>
        <p:spPr>
          <a:xfrm>
            <a:off x="9581427" y="6318040"/>
            <a:ext cx="2040943" cy="369332"/>
          </a:xfrm>
          <a:prstGeom prst="rect">
            <a:avLst/>
          </a:prstGeom>
        </p:spPr>
        <p:txBody>
          <a:bodyPr wrap="none">
            <a:spAutoFit/>
          </a:bodyPr>
          <a:lstStyle/>
          <a:p>
            <a:r>
              <a:rPr lang="da-DK" dirty="0">
                <a:solidFill>
                  <a:srgbClr val="0000AA"/>
                </a:solidFill>
                <a:latin typeface="Trebuchet MS" panose="020B0603020202020204" pitchFamily="34" charset="0"/>
                <a:hlinkClick r:id="rId3" tooltip="Afprøv det!"/>
              </a:rPr>
              <a:t>kortlink.dk/244vn</a:t>
            </a:r>
            <a:endParaRPr lang="da-DK" dirty="0"/>
          </a:p>
        </p:txBody>
      </p:sp>
      <p:sp>
        <p:nvSpPr>
          <p:cNvPr id="7" name="Pladsholder til dato 4">
            <a:extLst>
              <a:ext uri="{FF2B5EF4-FFF2-40B4-BE49-F238E27FC236}">
                <a16:creationId xmlns:a16="http://schemas.microsoft.com/office/drawing/2014/main" id="{FDB929CD-F951-4FA5-961F-92216132B9B2}"/>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943524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Program</a:t>
            </a:r>
          </a:p>
        </p:txBody>
      </p:sp>
      <p:pic>
        <p:nvPicPr>
          <p:cNvPr id="3" name="Billede 2">
            <a:extLst>
              <a:ext uri="{FF2B5EF4-FFF2-40B4-BE49-F238E27FC236}">
                <a16:creationId xmlns:a16="http://schemas.microsoft.com/office/drawing/2014/main" id="{E7D96FAA-6092-48E5-BEBE-50EF813F46C9}"/>
              </a:ext>
            </a:extLst>
          </p:cNvPr>
          <p:cNvPicPr>
            <a:picLocks noChangeAspect="1"/>
          </p:cNvPicPr>
          <p:nvPr/>
        </p:nvPicPr>
        <p:blipFill rotWithShape="1">
          <a:blip r:embed="rId2"/>
          <a:srcRect b="26692"/>
          <a:stretch/>
        </p:blipFill>
        <p:spPr>
          <a:xfrm>
            <a:off x="1065139" y="1920227"/>
            <a:ext cx="7148268" cy="3129093"/>
          </a:xfrm>
          <a:prstGeom prst="rect">
            <a:avLst/>
          </a:prstGeom>
        </p:spPr>
      </p:pic>
      <p:sp>
        <p:nvSpPr>
          <p:cNvPr id="6" name="Pladsholder til slidenummer 5">
            <a:extLst>
              <a:ext uri="{FF2B5EF4-FFF2-40B4-BE49-F238E27FC236}">
                <a16:creationId xmlns:a16="http://schemas.microsoft.com/office/drawing/2014/main" id="{2BF8F290-EA58-441F-B431-AED69D6790F2}"/>
              </a:ext>
            </a:extLst>
          </p:cNvPr>
          <p:cNvSpPr>
            <a:spLocks noGrp="1"/>
          </p:cNvSpPr>
          <p:nvPr>
            <p:ph type="sldNum" sz="quarter" idx="12"/>
          </p:nvPr>
        </p:nvSpPr>
        <p:spPr>
          <a:xfrm>
            <a:off x="540000" y="6451200"/>
            <a:ext cx="277200" cy="180000"/>
          </a:xfrm>
        </p:spPr>
        <p:txBody>
          <a:bodyPr/>
          <a:lstStyle/>
          <a:p>
            <a:fld id="{24C8C45C-947F-4981-8B3F-4F32E973C901}" type="slidenum">
              <a:rPr lang="da-DK" smtClean="0"/>
              <a:pPr/>
              <a:t>5</a:t>
            </a:fld>
            <a:endParaRPr lang="da-DK" dirty="0"/>
          </a:p>
        </p:txBody>
      </p:sp>
      <p:sp>
        <p:nvSpPr>
          <p:cNvPr id="7" name="Pladsholder til dato 4">
            <a:extLst>
              <a:ext uri="{FF2B5EF4-FFF2-40B4-BE49-F238E27FC236}">
                <a16:creationId xmlns:a16="http://schemas.microsoft.com/office/drawing/2014/main" id="{2D243937-71F8-4CAD-B9E2-CFD25F92AD92}"/>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325839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FAQ</a:t>
            </a:r>
          </a:p>
        </p:txBody>
      </p:sp>
      <p:sp>
        <p:nvSpPr>
          <p:cNvPr id="3" name="Pladsholder til indhold 2"/>
          <p:cNvSpPr>
            <a:spLocks noGrp="1"/>
          </p:cNvSpPr>
          <p:nvPr>
            <p:ph sz="half" idx="1"/>
          </p:nvPr>
        </p:nvSpPr>
        <p:spPr/>
        <p:txBody>
          <a:bodyPr/>
          <a:lstStyle/>
          <a:p>
            <a:r>
              <a:rPr lang="da-DK" dirty="0">
                <a:hlinkClick r:id="rId3"/>
              </a:rPr>
              <a:t>https://emu.dk/hhx/studieomradet/faq</a:t>
            </a:r>
            <a:endParaRPr lang="da-DK" dirty="0"/>
          </a:p>
          <a:p>
            <a:endParaRPr lang="da-DK" dirty="0"/>
          </a:p>
          <a:p>
            <a:r>
              <a:rPr lang="da-DK" dirty="0"/>
              <a:t>Oftest stillede spørgsmål og erfaringer, også fra htx og </a:t>
            </a:r>
            <a:r>
              <a:rPr lang="da-DK" dirty="0" err="1"/>
              <a:t>stx</a:t>
            </a:r>
            <a:r>
              <a:rPr lang="da-DK" dirty="0"/>
              <a:t>.  </a:t>
            </a:r>
          </a:p>
          <a:p>
            <a:endParaRPr lang="da-DK" dirty="0"/>
          </a:p>
          <a:p>
            <a:r>
              <a:rPr lang="da-DK" dirty="0"/>
              <a:t>Punkter om hele studieområdet, men SOP fylder meget</a:t>
            </a:r>
          </a:p>
          <a:p>
            <a:endParaRPr lang="da-DK" dirty="0"/>
          </a:p>
          <a:p>
            <a:r>
              <a:rPr lang="da-DK" dirty="0"/>
              <a:t>Mulighed for løbende opdatering</a:t>
            </a:r>
          </a:p>
        </p:txBody>
      </p:sp>
      <p:sp>
        <p:nvSpPr>
          <p:cNvPr id="6" name="Pladsholder til slidenummer 5"/>
          <p:cNvSpPr>
            <a:spLocks noGrp="1"/>
          </p:cNvSpPr>
          <p:nvPr>
            <p:ph type="sldNum" sz="quarter" idx="12"/>
          </p:nvPr>
        </p:nvSpPr>
        <p:spPr/>
        <p:txBody>
          <a:bodyPr/>
          <a:lstStyle/>
          <a:p>
            <a:fld id="{24C8C45C-947F-4981-8B3F-4F32E973C901}" type="slidenum">
              <a:rPr lang="da-DK" smtClean="0"/>
              <a:pPr/>
              <a:t>6</a:t>
            </a:fld>
            <a:endParaRPr lang="da-DK" dirty="0"/>
          </a:p>
        </p:txBody>
      </p:sp>
      <p:sp>
        <p:nvSpPr>
          <p:cNvPr id="7" name="Pladsholder til tekst 6"/>
          <p:cNvSpPr>
            <a:spLocks noGrp="1"/>
          </p:cNvSpPr>
          <p:nvPr>
            <p:ph type="body" sz="quarter" idx="13"/>
          </p:nvPr>
        </p:nvSpPr>
        <p:spPr/>
        <p:txBody>
          <a:bodyPr/>
          <a:lstStyle/>
          <a:p>
            <a:endParaRPr lang="da-DK"/>
          </a:p>
        </p:txBody>
      </p:sp>
      <p:sp>
        <p:nvSpPr>
          <p:cNvPr id="8" name="Pladsholder til dato 4">
            <a:extLst>
              <a:ext uri="{FF2B5EF4-FFF2-40B4-BE49-F238E27FC236}">
                <a16:creationId xmlns:a16="http://schemas.microsoft.com/office/drawing/2014/main" id="{C0EA88B7-2594-44B5-89D3-BCB86D9CA358}"/>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2758232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Oplæg – den gode vejledning </a:t>
            </a:r>
          </a:p>
        </p:txBody>
      </p:sp>
      <p:sp>
        <p:nvSpPr>
          <p:cNvPr id="3" name="Pladsholder til indhold 2"/>
          <p:cNvSpPr>
            <a:spLocks noGrp="1"/>
          </p:cNvSpPr>
          <p:nvPr>
            <p:ph sz="half" idx="1"/>
          </p:nvPr>
        </p:nvSpPr>
        <p:spPr/>
        <p:txBody>
          <a:bodyPr/>
          <a:lstStyle/>
          <a:p>
            <a:pPr marL="0" indent="0">
              <a:buNone/>
            </a:pPr>
            <a:r>
              <a:rPr lang="da-DK" dirty="0"/>
              <a:t>v. Gitte Wichmann-Hansen, AU</a:t>
            </a:r>
          </a:p>
        </p:txBody>
      </p:sp>
      <p:sp>
        <p:nvSpPr>
          <p:cNvPr id="6" name="Pladsholder til slidenummer 5"/>
          <p:cNvSpPr>
            <a:spLocks noGrp="1"/>
          </p:cNvSpPr>
          <p:nvPr>
            <p:ph type="sldNum" sz="quarter" idx="12"/>
          </p:nvPr>
        </p:nvSpPr>
        <p:spPr/>
        <p:txBody>
          <a:bodyPr/>
          <a:lstStyle/>
          <a:p>
            <a:fld id="{24C8C45C-947F-4981-8B3F-4F32E973C901}" type="slidenum">
              <a:rPr lang="da-DK" smtClean="0"/>
              <a:pPr/>
              <a:t>7</a:t>
            </a:fld>
            <a:endParaRPr lang="da-DK" dirty="0"/>
          </a:p>
        </p:txBody>
      </p:sp>
      <p:sp>
        <p:nvSpPr>
          <p:cNvPr id="8" name="Pladsholder til dato 4">
            <a:extLst>
              <a:ext uri="{FF2B5EF4-FFF2-40B4-BE49-F238E27FC236}">
                <a16:creationId xmlns:a16="http://schemas.microsoft.com/office/drawing/2014/main" id="{B7960F7F-4E96-47D2-9ADF-62CD642A5B09}"/>
              </a:ext>
            </a:extLst>
          </p:cNvPr>
          <p:cNvSpPr>
            <a:spLocks noGrp="1"/>
          </p:cNvSpPr>
          <p:nvPr>
            <p:ph type="dt" sz="half" idx="10"/>
          </p:nvPr>
        </p:nvSpPr>
        <p:spPr>
          <a:xfrm>
            <a:off x="1465263" y="6451200"/>
            <a:ext cx="1270800" cy="180000"/>
          </a:xfrm>
        </p:spPr>
        <p:txBody>
          <a:bodyPr/>
          <a:lstStyle/>
          <a:p>
            <a:r>
              <a:rPr lang="da-DK" dirty="0"/>
              <a:t>18. december 2019</a:t>
            </a:r>
          </a:p>
        </p:txBody>
      </p:sp>
    </p:spTree>
    <p:extLst>
      <p:ext uri="{BB962C8B-B14F-4D97-AF65-F5344CB8AC3E}">
        <p14:creationId xmlns:p14="http://schemas.microsoft.com/office/powerpoint/2010/main" val="143129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a:extLst>
              <a:ext uri="{FF2B5EF4-FFF2-40B4-BE49-F238E27FC236}">
                <a16:creationId xmlns:a16="http://schemas.microsoft.com/office/drawing/2014/main" id="{1E9F7584-604D-4D82-A921-8D6025A1C96A}"/>
              </a:ext>
            </a:extLst>
          </p:cNvPr>
          <p:cNvSpPr>
            <a:spLocks noGrp="1"/>
          </p:cNvSpPr>
          <p:nvPr>
            <p:ph type="dt" sz="half" idx="10"/>
          </p:nvPr>
        </p:nvSpPr>
        <p:spPr/>
        <p:txBody>
          <a:bodyPr/>
          <a:lstStyle/>
          <a:p>
            <a:fld id="{8A0524A6-9501-446D-AC2A-A1AF341E873F}" type="datetime2">
              <a:rPr lang="da-DK" smtClean="0"/>
              <a:t>7. januar 2020</a:t>
            </a:fld>
            <a:endParaRPr lang="da-DK" dirty="0"/>
          </a:p>
        </p:txBody>
      </p:sp>
      <p:sp>
        <p:nvSpPr>
          <p:cNvPr id="5" name="Pladsholder til slidenummer 4">
            <a:extLst>
              <a:ext uri="{FF2B5EF4-FFF2-40B4-BE49-F238E27FC236}">
                <a16:creationId xmlns:a16="http://schemas.microsoft.com/office/drawing/2014/main" id="{6D44A055-C567-4C04-8E41-5D6A8E2C91B5}"/>
              </a:ext>
            </a:extLst>
          </p:cNvPr>
          <p:cNvSpPr>
            <a:spLocks noGrp="1"/>
          </p:cNvSpPr>
          <p:nvPr>
            <p:ph type="sldNum" sz="quarter" idx="12"/>
          </p:nvPr>
        </p:nvSpPr>
        <p:spPr/>
        <p:txBody>
          <a:bodyPr/>
          <a:lstStyle/>
          <a:p>
            <a:fld id="{24C8C45C-947F-4981-8B3F-4F32E973C901}" type="slidenum">
              <a:rPr lang="da-DK" smtClean="0"/>
              <a:pPr/>
              <a:t>8</a:t>
            </a:fld>
            <a:endParaRPr lang="da-DK" dirty="0"/>
          </a:p>
        </p:txBody>
      </p:sp>
      <p:sp>
        <p:nvSpPr>
          <p:cNvPr id="6" name="Pladsholder til tekst 5">
            <a:extLst>
              <a:ext uri="{FF2B5EF4-FFF2-40B4-BE49-F238E27FC236}">
                <a16:creationId xmlns:a16="http://schemas.microsoft.com/office/drawing/2014/main" id="{064CFCB4-5F38-4F21-828C-47BF83D1F64B}"/>
              </a:ext>
            </a:extLst>
          </p:cNvPr>
          <p:cNvSpPr>
            <a:spLocks noGrp="1"/>
          </p:cNvSpPr>
          <p:nvPr>
            <p:ph type="body" sz="quarter" idx="18"/>
          </p:nvPr>
        </p:nvSpPr>
        <p:spPr/>
        <p:txBody>
          <a:bodyPr/>
          <a:lstStyle/>
          <a:p>
            <a:endParaRPr lang="da-DK"/>
          </a:p>
        </p:txBody>
      </p:sp>
      <p:sp>
        <p:nvSpPr>
          <p:cNvPr id="7" name="Titel 1">
            <a:extLst>
              <a:ext uri="{FF2B5EF4-FFF2-40B4-BE49-F238E27FC236}">
                <a16:creationId xmlns:a16="http://schemas.microsoft.com/office/drawing/2014/main" id="{41567286-15D6-49AD-86DF-6D8CEFDAF1B0}"/>
              </a:ext>
            </a:extLst>
          </p:cNvPr>
          <p:cNvSpPr txBox="1">
            <a:spLocks/>
          </p:cNvSpPr>
          <p:nvPr/>
        </p:nvSpPr>
        <p:spPr>
          <a:xfrm>
            <a:off x="541475" y="539750"/>
            <a:ext cx="8331026" cy="93489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5400" kern="1200">
                <a:solidFill>
                  <a:schemeClr val="tx1"/>
                </a:solidFill>
                <a:latin typeface="+mj-lt"/>
                <a:ea typeface="+mj-ea"/>
                <a:cs typeface="+mj-cs"/>
              </a:defRPr>
            </a:lvl1pPr>
          </a:lstStyle>
          <a:p>
            <a:r>
              <a:rPr lang="da-DK" sz="3600" dirty="0"/>
              <a:t>Gruppedrøftelser</a:t>
            </a:r>
          </a:p>
        </p:txBody>
      </p:sp>
      <p:sp>
        <p:nvSpPr>
          <p:cNvPr id="8" name="Pladsholder til indhold 2">
            <a:extLst>
              <a:ext uri="{FF2B5EF4-FFF2-40B4-BE49-F238E27FC236}">
                <a16:creationId xmlns:a16="http://schemas.microsoft.com/office/drawing/2014/main" id="{3557BC7B-18B5-46C5-B333-CA3427DB5D7C}"/>
              </a:ext>
            </a:extLst>
          </p:cNvPr>
          <p:cNvSpPr txBox="1">
            <a:spLocks/>
          </p:cNvSpPr>
          <p:nvPr/>
        </p:nvSpPr>
        <p:spPr>
          <a:xfrm>
            <a:off x="502170" y="1462896"/>
            <a:ext cx="11147036" cy="5155362"/>
          </a:xfrm>
          <a:prstGeom prst="rect">
            <a:avLst/>
          </a:prstGeom>
        </p:spPr>
        <p:txBody>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pPr marL="0" indent="0">
              <a:buNone/>
            </a:pPr>
            <a:r>
              <a:rPr lang="da-DK" dirty="0"/>
              <a:t>I grupper af 4 </a:t>
            </a:r>
          </a:p>
          <a:p>
            <a:pPr marL="0" indent="0">
              <a:buNone/>
            </a:pPr>
            <a:r>
              <a:rPr lang="da-DK" i="1" dirty="0"/>
              <a:t>3 min. til hver person: </a:t>
            </a:r>
          </a:p>
          <a:p>
            <a:r>
              <a:rPr lang="da-DK" i="1" dirty="0"/>
              <a:t>Hvordan er jeres SOP-periode tilrettelagt? </a:t>
            </a:r>
          </a:p>
          <a:p>
            <a:r>
              <a:rPr lang="da-DK" i="1" dirty="0"/>
              <a:t>Hvordan arbejder I med vejledning i forbindelse med problemformulering og undervisningstid i selve SOP-fasen?</a:t>
            </a:r>
          </a:p>
          <a:p>
            <a:pPr marL="0" indent="0">
              <a:buNone/>
            </a:pPr>
            <a:r>
              <a:rPr lang="da-DK" i="1" dirty="0"/>
              <a:t/>
            </a:r>
            <a:br>
              <a:rPr lang="da-DK" i="1" dirty="0"/>
            </a:br>
            <a:r>
              <a:rPr lang="da-DK" dirty="0"/>
              <a:t>Herefter generel dialog i gruppen omkring opmærksomhedspunkter i vejledningen. </a:t>
            </a:r>
          </a:p>
          <a:p>
            <a:pPr marL="0" indent="0">
              <a:buNone/>
            </a:pPr>
            <a:r>
              <a:rPr lang="da-DK" i="1" dirty="0"/>
              <a:t/>
            </a:r>
            <a:br>
              <a:rPr lang="da-DK" i="1" dirty="0"/>
            </a:br>
            <a:r>
              <a:rPr lang="da-DK" i="1" dirty="0"/>
              <a:t>Medtag 2 væsentlige pointer fra gruppens drøftelser omkring vejledningen i SOP og diskuter på baggrund af dialogen, hvor I ser de største gevinster og udfordringer i SOP-planlægningen</a:t>
            </a:r>
            <a:r>
              <a:rPr lang="da-DK" dirty="0"/>
              <a:t>  </a:t>
            </a:r>
            <a:br>
              <a:rPr lang="da-DK" dirty="0"/>
            </a:br>
            <a:endParaRPr lang="da-DK" dirty="0"/>
          </a:p>
          <a:p>
            <a:pPr marL="0" indent="0">
              <a:buNone/>
            </a:pPr>
            <a:r>
              <a:rPr lang="da-DK" dirty="0">
                <a:hlinkClick r:id="rId3"/>
              </a:rPr>
              <a:t>https://padlet.com/tfh/faa3rjxg6peu</a:t>
            </a:r>
            <a:r>
              <a:rPr lang="da-DK" dirty="0"/>
              <a:t> </a:t>
            </a:r>
          </a:p>
          <a:p>
            <a:pPr marL="0" indent="0">
              <a:buFont typeface="Arial" panose="020B0604020202020204" pitchFamily="34" charset="0"/>
              <a:buNone/>
            </a:pPr>
            <a:r>
              <a:rPr lang="da-DK" dirty="0"/>
              <a:t/>
            </a:r>
            <a:br>
              <a:rPr lang="da-DK" dirty="0"/>
            </a:br>
            <a:endParaRPr lang="da-DK" dirty="0"/>
          </a:p>
          <a:p>
            <a:pPr marL="0" indent="0">
              <a:buFont typeface="Arial" panose="020B0604020202020204" pitchFamily="34" charset="0"/>
              <a:buNone/>
            </a:pPr>
            <a:r>
              <a:rPr lang="da-DK" dirty="0"/>
              <a:t>  </a:t>
            </a:r>
          </a:p>
        </p:txBody>
      </p:sp>
      <p:pic>
        <p:nvPicPr>
          <p:cNvPr id="9" name="Picture 4" descr="Billedresultat for excel logo">
            <a:hlinkClick r:id="rId4" action="ppaction://hlinkfile"/>
            <a:extLst>
              <a:ext uri="{FF2B5EF4-FFF2-40B4-BE49-F238E27FC236}">
                <a16:creationId xmlns:a16="http://schemas.microsoft.com/office/drawing/2014/main" id="{53602980-7185-438B-8AEB-0C59B03F7ECD}"/>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10822488" y="5837129"/>
            <a:ext cx="1100202" cy="825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81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r>
              <a:rPr lang="da-DK" dirty="0"/>
              <a:t>Mundtlig eksamination i SOP</a:t>
            </a:r>
          </a:p>
        </p:txBody>
      </p:sp>
      <p:sp>
        <p:nvSpPr>
          <p:cNvPr id="6" name="Pladsholder til slidenummer 5"/>
          <p:cNvSpPr>
            <a:spLocks noGrp="1"/>
          </p:cNvSpPr>
          <p:nvPr>
            <p:ph type="sldNum" sz="quarter" idx="12"/>
          </p:nvPr>
        </p:nvSpPr>
        <p:spPr/>
        <p:txBody>
          <a:bodyPr/>
          <a:lstStyle/>
          <a:p>
            <a:fld id="{24C8C45C-947F-4981-8B3F-4F32E973C901}" type="slidenum">
              <a:rPr lang="da-DK" smtClean="0"/>
              <a:pPr/>
              <a:t>9</a:t>
            </a:fld>
            <a:endParaRPr lang="da-DK" dirty="0"/>
          </a:p>
        </p:txBody>
      </p:sp>
      <p:sp>
        <p:nvSpPr>
          <p:cNvPr id="5" name="Pladsholder til dato 4"/>
          <p:cNvSpPr>
            <a:spLocks noGrp="1"/>
          </p:cNvSpPr>
          <p:nvPr>
            <p:ph type="dt" sz="half" idx="10"/>
          </p:nvPr>
        </p:nvSpPr>
        <p:spPr/>
        <p:txBody>
          <a:bodyPr/>
          <a:lstStyle/>
          <a:p>
            <a:fld id="{34C635F7-DA85-43C0-B893-2EC1B9725940}" type="datetime2">
              <a:rPr lang="da-DK" smtClean="0"/>
              <a:t>7. januar 2020</a:t>
            </a:fld>
            <a:endParaRPr lang="da-DK" dirty="0"/>
          </a:p>
        </p:txBody>
      </p:sp>
    </p:spTree>
    <p:extLst>
      <p:ext uri="{BB962C8B-B14F-4D97-AF65-F5344CB8AC3E}">
        <p14:creationId xmlns:p14="http://schemas.microsoft.com/office/powerpoint/2010/main" val="9595593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CONTAINEDIMAGEPATH" val="C:\Users\B016006\AppData\Local\Temp\Templafy\PowerPointVsto\Assets\veu6.jpg"/>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UVM">
  <a:themeElements>
    <a:clrScheme name="Undervisningsministeriet">
      <a:dk1>
        <a:srgbClr val="161616"/>
      </a:dk1>
      <a:lt1>
        <a:srgbClr val="FFFFFF"/>
      </a:lt1>
      <a:dk2>
        <a:srgbClr val="404042"/>
      </a:dk2>
      <a:lt2>
        <a:srgbClr val="E5F1F4"/>
      </a:lt2>
      <a:accent1>
        <a:srgbClr val="007A98"/>
      </a:accent1>
      <a:accent2>
        <a:srgbClr val="99CAD6"/>
      </a:accent2>
      <a:accent3>
        <a:srgbClr val="33786D"/>
      </a:accent3>
      <a:accent4>
        <a:srgbClr val="C31F59"/>
      </a:accent4>
      <a:accent5>
        <a:srgbClr val="69226A"/>
      </a:accent5>
      <a:accent6>
        <a:srgbClr val="EA8145"/>
      </a:accent6>
      <a:hlink>
        <a:srgbClr val="007A98"/>
      </a:hlink>
      <a:folHlink>
        <a:srgbClr val="99CAD6"/>
      </a:folHlink>
    </a:clrScheme>
    <a:fontScheme name="UVM">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Blank.potx" id="{7B5B84D5-A520-4060-84DC-056D7B13DB11}" vid="{D567C7F5-CE46-4E14-8AB4-EFFA3153830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802</Words>
  <Application>Microsoft Office PowerPoint</Application>
  <PresentationFormat>Widescreen</PresentationFormat>
  <Paragraphs>155</Paragraphs>
  <Slides>18</Slides>
  <Notes>9</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18</vt:i4>
      </vt:variant>
    </vt:vector>
  </HeadingPairs>
  <TitlesOfParts>
    <vt:vector size="23" baseType="lpstr">
      <vt:lpstr>Arial</vt:lpstr>
      <vt:lpstr>Georgia</vt:lpstr>
      <vt:lpstr>Trebuchet MS</vt:lpstr>
      <vt:lpstr>Verdana</vt:lpstr>
      <vt:lpstr>UVM</vt:lpstr>
      <vt:lpstr>FIP studieområdet, hhx 18.12.19</vt:lpstr>
      <vt:lpstr>Velkommen</vt:lpstr>
      <vt:lpstr>Fokus på årets FIP: SOP</vt:lpstr>
      <vt:lpstr>Program</vt:lpstr>
      <vt:lpstr>Program</vt:lpstr>
      <vt:lpstr>FAQ</vt:lpstr>
      <vt:lpstr>Oplæg – den gode vejledning </vt:lpstr>
      <vt:lpstr>PowerPoint-præsentation</vt:lpstr>
      <vt:lpstr>Mundtlig eksamination i SOP</vt:lpstr>
      <vt:lpstr>Udgangspunkt</vt:lpstr>
      <vt:lpstr>Udgangspunkt</vt:lpstr>
      <vt:lpstr>Før den mundtlige eksamination</vt:lpstr>
      <vt:lpstr>Struktur for elevens oplæg</vt:lpstr>
      <vt:lpstr>Struktur for elevens oplæg</vt:lpstr>
      <vt:lpstr>Eksamination</vt:lpstr>
      <vt:lpstr>Samlet bedømmelse</vt:lpstr>
      <vt:lpstr>Afrunding og evaluering</vt:lpstr>
      <vt:lpstr>Tak for i dag…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2019-04-11T11:14:19Z</dcterms:created>
  <dcterms:modified xsi:type="dcterms:W3CDTF">2020-01-07T16:24:21Z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ocumentInfoFinished">
    <vt:lpwstr>True</vt:lpwstr>
  </property>
  <property fmtid="{D5CDD505-2E9C-101B-9397-08002B2CF9AE}" pid="4" name="CustomerId">
    <vt:lpwstr>uvm</vt:lpwstr>
  </property>
  <property fmtid="{D5CDD505-2E9C-101B-9397-08002B2CF9AE}" pid="5" name="TemplateId">
    <vt:lpwstr>637030260375803988</vt:lpwstr>
  </property>
  <property fmtid="{D5CDD505-2E9C-101B-9397-08002B2CF9AE}" pid="6" name="UserProfileId">
    <vt:lpwstr>637089010000504369</vt:lpwstr>
  </property>
</Properties>
</file>