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handoutMasterIdLst>
    <p:handoutMasterId r:id="rId24"/>
  </p:handoutMasterIdLst>
  <p:sldIdLst>
    <p:sldId id="261" r:id="rId2"/>
    <p:sldId id="259" r:id="rId3"/>
    <p:sldId id="277" r:id="rId4"/>
    <p:sldId id="267" r:id="rId5"/>
    <p:sldId id="269" r:id="rId6"/>
    <p:sldId id="276" r:id="rId7"/>
    <p:sldId id="268" r:id="rId8"/>
    <p:sldId id="270" r:id="rId9"/>
    <p:sldId id="271" r:id="rId10"/>
    <p:sldId id="275" r:id="rId11"/>
    <p:sldId id="264" r:id="rId12"/>
    <p:sldId id="274" r:id="rId13"/>
    <p:sldId id="265" r:id="rId14"/>
    <p:sldId id="280" r:id="rId15"/>
    <p:sldId id="266" r:id="rId16"/>
    <p:sldId id="281" r:id="rId17"/>
    <p:sldId id="282" r:id="rId18"/>
    <p:sldId id="283" r:id="rId19"/>
    <p:sldId id="284" r:id="rId20"/>
    <p:sldId id="273"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orfatter" initials="F" lastIdx="28"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09" autoAdjust="0"/>
    <p:restoredTop sz="75794" autoAdjust="0"/>
  </p:normalViewPr>
  <p:slideViewPr>
    <p:cSldViewPr snapToGrid="0" showGuides="1">
      <p:cViewPr varScale="1">
        <p:scale>
          <a:sx n="66" d="100"/>
          <a:sy n="66" d="100"/>
        </p:scale>
        <p:origin x="1090" y="58"/>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6AEEE-E778-402E-8B8F-9A98AED26EB8}" type="datetimeFigureOut">
              <a:rPr lang="en-GB" smtClean="0"/>
              <a:t>15/01/2020</a:t>
            </a:fld>
            <a:endParaRPr lang="en-GB"/>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000"/>
            </a:lvl1pPr>
          </a:lstStyle>
          <a:p>
            <a:fld id="{1386E511-D742-4EFE-90B5-C9FC42762E0F}" type="datetimeFigureOut">
              <a:rPr lang="en-GB" smtClean="0"/>
              <a:pPr/>
              <a:t>15/01/2020</a:t>
            </a:fld>
            <a:endParaRPr lang="en-GB"/>
          </a:p>
        </p:txBody>
      </p:sp>
      <p:sp>
        <p:nvSpPr>
          <p:cNvPr id="10" name="Slide Number Placeholder 9"/>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 bille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logo">
            <a:extLst>
              <a:ext uri="{FF2B5EF4-FFF2-40B4-BE49-F238E27FC236}">
                <a16:creationId xmlns:a16="http://schemas.microsoft.com/office/drawing/2014/main" id="{C022134B-2EA5-4CBB-9450-AECB23083815}"/>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
        <p:nvSpPr>
          <p:cNvPr id="4" name="Date"/>
          <p:cNvSpPr>
            <a:spLocks noGrp="1"/>
          </p:cNvSpPr>
          <p:nvPr>
            <p:ph type="dt" sz="half" idx="10"/>
          </p:nvPr>
        </p:nvSpPr>
        <p:spPr>
          <a:xfrm>
            <a:off x="0" y="6858000"/>
            <a:ext cx="0" cy="0"/>
          </a:xfrm>
        </p:spPr>
        <p:txBody>
          <a:bodyPr/>
          <a:lstStyle>
            <a:lvl1pPr>
              <a:defRPr sz="100">
                <a:noFill/>
              </a:defRPr>
            </a:lvl1pPr>
          </a:lstStyle>
          <a:p>
            <a:fld id="{9FB4A9B8-3638-4FC0-9D5B-37E83506B102}" type="datetime2">
              <a:rPr lang="da-DK" smtClean="0"/>
              <a:t>15. januar 2020</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8517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m.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8" name="Picture Placeholder 7">
            <a:extLst>
              <a:ext uri="{FF2B5EF4-FFF2-40B4-BE49-F238E27FC236}">
                <a16:creationId xmlns:a16="http://schemas.microsoft.com/office/drawing/2014/main" id="{96D9F665-2730-4BFB-B1A6-7D7244711B8D}"/>
              </a:ext>
            </a:extLst>
          </p:cNvPr>
          <p:cNvSpPr>
            <a:spLocks noGrp="1"/>
          </p:cNvSpPr>
          <p:nvPr>
            <p:ph type="pic" sz="quarter" idx="13" hasCustomPrompt="1"/>
          </p:nvPr>
        </p:nvSpPr>
        <p:spPr>
          <a:xfrm>
            <a:off x="539750" y="1800000"/>
            <a:ext cx="11110913" cy="4516663"/>
          </a:xfrm>
        </p:spPr>
        <p:txBody>
          <a:bodyPr/>
          <a:lstStyle>
            <a:lvl1pPr marL="0" indent="0">
              <a:buNone/>
              <a:defRPr sz="1600"/>
            </a:lvl1pPr>
          </a:lstStyle>
          <a:p>
            <a:r>
              <a:rPr lang="da-DK" dirty="0"/>
              <a:t>Klik for at indsætte billede</a:t>
            </a:r>
          </a:p>
        </p:txBody>
      </p:sp>
      <p:sp>
        <p:nvSpPr>
          <p:cNvPr id="4" name="Date_GeneralDate"/>
          <p:cNvSpPr>
            <a:spLocks noGrp="1"/>
          </p:cNvSpPr>
          <p:nvPr>
            <p:ph type="dt" sz="half" idx="10"/>
          </p:nvPr>
        </p:nvSpPr>
        <p:spPr/>
        <p:txBody>
          <a:bodyPr/>
          <a:lstStyle/>
          <a:p>
            <a:fld id="{C0B30007-D416-4F36-BE74-F08BF34530F5}" type="datetime2">
              <a:rPr lang="da-DK" noProof="0" smtClean="0"/>
              <a:t>15. januar 2020</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Tree>
    <p:extLst>
      <p:ext uri="{BB962C8B-B14F-4D97-AF65-F5344CB8AC3E}">
        <p14:creationId xmlns:p14="http://schemas.microsoft.com/office/powerpoint/2010/main" val="401384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dhold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fld id="{57CE3BA2-8077-46DF-8B00-D1A649781352}" type="datetime2">
              <a:rPr lang="da-DK" noProof="0" smtClean="0"/>
              <a:t>15. januar 2020</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
        <p:nvSpPr>
          <p:cNvPr id="7" name="Content Placeholder 2">
            <a:extLst>
              <a:ext uri="{FF2B5EF4-FFF2-40B4-BE49-F238E27FC236}">
                <a16:creationId xmlns:a16="http://schemas.microsoft.com/office/drawing/2014/main" id="{3526424C-796D-4BE4-BAE8-6ACAB3C4FEA1}"/>
              </a:ext>
            </a:extLst>
          </p:cNvPr>
          <p:cNvSpPr>
            <a:spLocks noGrp="1"/>
          </p:cNvSpPr>
          <p:nvPr>
            <p:ph idx="13" hasCustomPrompt="1"/>
          </p:nvPr>
        </p:nvSpPr>
        <p:spPr>
          <a:xfrm>
            <a:off x="6185863"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Text Placeholder 10">
            <a:extLst>
              <a:ext uri="{FF2B5EF4-FFF2-40B4-BE49-F238E27FC236}">
                <a16:creationId xmlns:a16="http://schemas.microsoft.com/office/drawing/2014/main" id="{23A8CE66-7830-4B1C-B068-74528FAA522A}"/>
              </a:ext>
            </a:extLst>
          </p:cNvPr>
          <p:cNvSpPr>
            <a:spLocks noGrp="1"/>
          </p:cNvSpPr>
          <p:nvPr>
            <p:ph type="body" sz="quarter" idx="14" hasCustomPrompt="1"/>
          </p:nvPr>
        </p:nvSpPr>
        <p:spPr>
          <a:xfrm>
            <a:off x="539748" y="6145213"/>
            <a:ext cx="5464798" cy="173037"/>
          </a:xfrm>
        </p:spPr>
        <p:txBody>
          <a:bodyPr/>
          <a:lstStyle>
            <a:lvl1pPr marL="0" indent="0">
              <a:buNone/>
              <a:defRPr sz="1000"/>
            </a:lvl1pPr>
          </a:lstStyle>
          <a:p>
            <a:pPr lvl="0"/>
            <a:r>
              <a:rPr lang="da-DK" noProof="0" dirty="0"/>
              <a:t>Tilføj anmærkningstekst</a:t>
            </a:r>
          </a:p>
        </p:txBody>
      </p:sp>
      <p:sp>
        <p:nvSpPr>
          <p:cNvPr id="9" name="Text Placeholder 10">
            <a:extLst>
              <a:ext uri="{FF2B5EF4-FFF2-40B4-BE49-F238E27FC236}">
                <a16:creationId xmlns:a16="http://schemas.microsoft.com/office/drawing/2014/main" id="{D7C2635E-BF5D-473B-8DC0-E2D60A65A6F0}"/>
              </a:ext>
            </a:extLst>
          </p:cNvPr>
          <p:cNvSpPr>
            <a:spLocks noGrp="1"/>
          </p:cNvSpPr>
          <p:nvPr>
            <p:ph type="body" sz="quarter" idx="15" hasCustomPrompt="1"/>
          </p:nvPr>
        </p:nvSpPr>
        <p:spPr>
          <a:xfrm>
            <a:off x="6185863" y="6145213"/>
            <a:ext cx="5464798"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115452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dhold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5865"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051F5DCE-0413-490C-B6BA-2924273B1BC2}" type="datetime2">
              <a:rPr lang="da-DK" smtClean="0"/>
              <a:t>15.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2B2C7CCD-C2D2-447B-B713-284F50A31612}"/>
              </a:ext>
            </a:extLst>
          </p:cNvPr>
          <p:cNvSpPr>
            <a:spLocks noGrp="1"/>
          </p:cNvSpPr>
          <p:nvPr>
            <p:ph type="body" sz="quarter" idx="14" hasCustomPrompt="1"/>
          </p:nvPr>
        </p:nvSpPr>
        <p:spPr>
          <a:xfrm>
            <a:off x="539749" y="6145213"/>
            <a:ext cx="5464798" cy="173037"/>
          </a:xfrm>
        </p:spPr>
        <p:txBody>
          <a:bodyPr/>
          <a:lstStyle>
            <a:lvl1pPr marL="0" indent="0">
              <a:buNone/>
              <a:defRPr sz="1000"/>
            </a:lvl1pPr>
          </a:lstStyle>
          <a:p>
            <a:pPr lvl="0"/>
            <a:r>
              <a:rPr lang="da-DK" noProof="0" dirty="0"/>
              <a:t>Tilføj anmærkningstekst</a:t>
            </a:r>
          </a:p>
        </p:txBody>
      </p:sp>
      <p:sp>
        <p:nvSpPr>
          <p:cNvPr id="10" name="Text Placeholder 10">
            <a:extLst>
              <a:ext uri="{FF2B5EF4-FFF2-40B4-BE49-F238E27FC236}">
                <a16:creationId xmlns:a16="http://schemas.microsoft.com/office/drawing/2014/main" id="{E56B4D01-058D-4267-8553-2994D80A30E7}"/>
              </a:ext>
            </a:extLst>
          </p:cNvPr>
          <p:cNvSpPr>
            <a:spLocks noGrp="1"/>
          </p:cNvSpPr>
          <p:nvPr>
            <p:ph type="body" sz="quarter" idx="15" hasCustomPrompt="1"/>
          </p:nvPr>
        </p:nvSpPr>
        <p:spPr>
          <a:xfrm>
            <a:off x="6185865" y="6145213"/>
            <a:ext cx="5464798"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333351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indhold C">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632261"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0DFB7E0C-6304-41C9-8D5F-9F9F317C11E4}" type="datetime2">
              <a:rPr lang="da-DK" smtClean="0"/>
              <a:t>15.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A282BC1E-B2C5-4086-B686-2BE20ECB7D60}"/>
              </a:ext>
            </a:extLst>
          </p:cNvPr>
          <p:cNvSpPr>
            <a:spLocks noGrp="1"/>
          </p:cNvSpPr>
          <p:nvPr>
            <p:ph type="body" sz="quarter" idx="14" hasCustomPrompt="1"/>
          </p:nvPr>
        </p:nvSpPr>
        <p:spPr>
          <a:xfrm>
            <a:off x="539749" y="6145213"/>
            <a:ext cx="5014913"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C182598E-74C8-4D96-9CD9-F3C9379E410D}"/>
              </a:ext>
            </a:extLst>
          </p:cNvPr>
          <p:cNvSpPr>
            <a:spLocks noGrp="1"/>
          </p:cNvSpPr>
          <p:nvPr>
            <p:ph type="body" sz="quarter" idx="15" hasCustomPrompt="1"/>
          </p:nvPr>
        </p:nvSpPr>
        <p:spPr>
          <a:xfrm>
            <a:off x="6632261" y="6145213"/>
            <a:ext cx="5018401" cy="173037"/>
          </a:xfrm>
        </p:spPr>
        <p:txBody>
          <a:bodyPr/>
          <a:lstStyle>
            <a:lvl1pPr marL="0" indent="0">
              <a:buNone/>
              <a:defRPr sz="1000"/>
            </a:lvl1pPr>
          </a:lstStyle>
          <a:p>
            <a:pPr lvl="0"/>
            <a:r>
              <a:rPr lang="da-DK" noProof="0" dirty="0"/>
              <a:t>Tilføj anmærkningstekst</a:t>
            </a:r>
          </a:p>
        </p:txBody>
      </p:sp>
      <p:pic>
        <p:nvPicPr>
          <p:cNvPr id="14" name="STUK logo">
            <a:extLst>
              <a:ext uri="{FF2B5EF4-FFF2-40B4-BE49-F238E27FC236}">
                <a16:creationId xmlns:a16="http://schemas.microsoft.com/office/drawing/2014/main" id="{17888E79-4E09-4DA0-A549-329DBE1988A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Tree>
    <p:extLst>
      <p:ext uri="{BB962C8B-B14F-4D97-AF65-F5344CB8AC3E}">
        <p14:creationId xmlns:p14="http://schemas.microsoft.com/office/powerpoint/2010/main" val="122884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146C17E5-3C79-4894-AB6D-9E2345EDA1D0}" type="datetime2">
              <a:rPr lang="da-DK" smtClean="0"/>
              <a:t>15.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AC76E05D-5A6A-4172-8C30-6223E21B98AD}"/>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3" name="Text Placeholder logo">
            <a:extLst>
              <a:ext uri="{FF2B5EF4-FFF2-40B4-BE49-F238E27FC236}">
                <a16:creationId xmlns:a16="http://schemas.microsoft.com/office/drawing/2014/main" id="{3FFC6734-A955-43DC-9FC6-2367C37134AA}"/>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550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B95D6D80-BD06-4D9D-AC51-893A11D339D2}" type="datetime2">
              <a:rPr lang="da-DK" smtClean="0"/>
              <a:t>15.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C9016A64-4F20-4120-9691-9D826C000CEB}"/>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3" name="Text Placeholder logo">
            <a:extLst>
              <a:ext uri="{FF2B5EF4-FFF2-40B4-BE49-F238E27FC236}">
                <a16:creationId xmlns:a16="http://schemas.microsoft.com/office/drawing/2014/main" id="{43D4E250-F331-4747-B82B-D6C470F0D0D3}"/>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158397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294798" y="1800000"/>
            <a:ext cx="35892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4518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A22599B1-1D12-4101-8FD5-9AC0825BFB01}" type="datetime2">
              <a:rPr lang="da-DK" smtClean="0"/>
              <a:t>15.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D4E03E0D-DF6C-4C5C-A56D-B2BC9D602AE7}"/>
              </a:ext>
            </a:extLst>
          </p:cNvPr>
          <p:cNvSpPr>
            <a:spLocks noGrp="1"/>
          </p:cNvSpPr>
          <p:nvPr>
            <p:ph type="body" sz="quarter" idx="16" hasCustomPrompt="1"/>
          </p:nvPr>
        </p:nvSpPr>
        <p:spPr>
          <a:xfrm>
            <a:off x="539749" y="6145213"/>
            <a:ext cx="3589201"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93AF337E-03BF-45AC-A37F-33398F8828FA}"/>
              </a:ext>
            </a:extLst>
          </p:cNvPr>
          <p:cNvSpPr>
            <a:spLocks noGrp="1"/>
          </p:cNvSpPr>
          <p:nvPr>
            <p:ph type="body" sz="quarter" idx="17" hasCustomPrompt="1"/>
          </p:nvPr>
        </p:nvSpPr>
        <p:spPr>
          <a:xfrm>
            <a:off x="4294798" y="6145213"/>
            <a:ext cx="3589201" cy="173037"/>
          </a:xfrm>
        </p:spPr>
        <p:txBody>
          <a:bodyPr/>
          <a:lstStyle>
            <a:lvl1pPr marL="0" indent="0">
              <a:buNone/>
              <a:defRPr sz="1000"/>
            </a:lvl1pPr>
          </a:lstStyle>
          <a:p>
            <a:pPr lvl="0"/>
            <a:r>
              <a:rPr lang="da-DK" noProof="0" dirty="0"/>
              <a:t>Tilføj anmærkningstekst</a:t>
            </a:r>
          </a:p>
        </p:txBody>
      </p:sp>
      <p:sp>
        <p:nvSpPr>
          <p:cNvPr id="12" name="Text Placeholder 10">
            <a:extLst>
              <a:ext uri="{FF2B5EF4-FFF2-40B4-BE49-F238E27FC236}">
                <a16:creationId xmlns:a16="http://schemas.microsoft.com/office/drawing/2014/main" id="{7FF67DA1-367B-4B33-AD92-3DCAC8A35022}"/>
              </a:ext>
            </a:extLst>
          </p:cNvPr>
          <p:cNvSpPr>
            <a:spLocks noGrp="1"/>
          </p:cNvSpPr>
          <p:nvPr>
            <p:ph type="body" sz="quarter" idx="18" hasCustomPrompt="1"/>
          </p:nvPr>
        </p:nvSpPr>
        <p:spPr>
          <a:xfrm>
            <a:off x="8071200" y="6145213"/>
            <a:ext cx="3589201"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440035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6000"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5400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61848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CEEB0C9D-C594-4A2C-A1BE-61C0D14FF095}" type="datetime2">
              <a:rPr lang="da-DK" smtClean="0"/>
              <a:t>15.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5825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ks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302000"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5400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Content Placeholder 9">
            <a:extLst>
              <a:ext uri="{FF2B5EF4-FFF2-40B4-BE49-F238E27FC236}">
                <a16:creationId xmlns:a16="http://schemas.microsoft.com/office/drawing/2014/main" id="{9071E862-106B-49B6-B389-64D98822F71F}"/>
              </a:ext>
            </a:extLst>
          </p:cNvPr>
          <p:cNvSpPr>
            <a:spLocks noGrp="1"/>
          </p:cNvSpPr>
          <p:nvPr>
            <p:ph sz="quarter" idx="15" hasCustomPrompt="1"/>
          </p:nvPr>
        </p:nvSpPr>
        <p:spPr>
          <a:xfrm>
            <a:off x="43128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2">
            <a:extLst>
              <a:ext uri="{FF2B5EF4-FFF2-40B4-BE49-F238E27FC236}">
                <a16:creationId xmlns:a16="http://schemas.microsoft.com/office/drawing/2014/main" id="{537A6365-6411-4D48-AECD-2B8A64CB948F}"/>
              </a:ext>
            </a:extLst>
          </p:cNvPr>
          <p:cNvSpPr>
            <a:spLocks noGrp="1"/>
          </p:cNvSpPr>
          <p:nvPr>
            <p:ph sz="quarter" idx="16" hasCustomPrompt="1"/>
          </p:nvPr>
        </p:nvSpPr>
        <p:spPr>
          <a:xfrm>
            <a:off x="8082000" y="40572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_GeneralDate"/>
          <p:cNvSpPr>
            <a:spLocks noGrp="1"/>
          </p:cNvSpPr>
          <p:nvPr>
            <p:ph type="dt" sz="half" idx="10"/>
          </p:nvPr>
        </p:nvSpPr>
        <p:spPr/>
        <p:txBody>
          <a:bodyPr/>
          <a:lstStyle/>
          <a:p>
            <a:fld id="{888FC00D-5354-483C-9AB6-CFF2E20F2479}" type="datetime2">
              <a:rPr lang="da-DK" smtClean="0"/>
              <a:t>15.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871005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4AD02A78-D539-461A-B021-0F0A3DC9711E}" type="datetime2">
              <a:rPr lang="da-DK" smtClean="0"/>
              <a:t>15. januar 2020</a:t>
            </a:fld>
            <a:endParaRPr lang="da-DK" dirty="0"/>
          </a:p>
        </p:txBody>
      </p:sp>
      <p:sp>
        <p:nvSpPr>
          <p:cNvPr id="4" name="FLD_PresentationTitle"/>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2491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 billede (hvidt logo)">
    <p:bg>
      <p:bgPr>
        <a:solidFill>
          <a:schemeClr val="bg2"/>
        </a:solidFill>
        <a:effectLst/>
      </p:bgPr>
    </p:bg>
    <p:spTree>
      <p:nvGrpSpPr>
        <p:cNvPr id="1" name=""/>
        <p:cNvGrpSpPr/>
        <p:nvPr/>
      </p:nvGrpSpPr>
      <p:grpSpPr>
        <a:xfrm>
          <a:off x="0" y="0"/>
          <a:ext cx="0" cy="0"/>
          <a:chOff x="0" y="0"/>
          <a:chExt cx="0" cy="0"/>
        </a:xfrm>
      </p:grpSpPr>
      <p:sp>
        <p:nvSpPr>
          <p:cNvPr id="4" name="Date"/>
          <p:cNvSpPr>
            <a:spLocks noGrp="1"/>
          </p:cNvSpPr>
          <p:nvPr>
            <p:ph type="dt" sz="half" idx="10"/>
          </p:nvPr>
        </p:nvSpPr>
        <p:spPr>
          <a:xfrm>
            <a:off x="0" y="6858000"/>
            <a:ext cx="0" cy="0"/>
          </a:xfrm>
        </p:spPr>
        <p:txBody>
          <a:bodyPr/>
          <a:lstStyle>
            <a:lvl1pPr>
              <a:defRPr sz="100">
                <a:noFill/>
              </a:defRPr>
            </a:lvl1pPr>
          </a:lstStyle>
          <a:p>
            <a:fld id="{4D4272E0-9002-4BC8-A42F-99370B78AA76}" type="datetime2">
              <a:rPr lang="da-DK" smtClean="0"/>
              <a:t>15. januar 2020</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logo">
            <a:extLst>
              <a:ext uri="{FF2B5EF4-FFF2-40B4-BE49-F238E27FC236}">
                <a16:creationId xmlns:a16="http://schemas.microsoft.com/office/drawing/2014/main" id="{18B6E356-6F3D-479D-B8C1-DDE81CF6A90C}"/>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324009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F27B877-DDC7-4F54-88E7-163902EE5EB6}"/>
              </a:ext>
            </a:extLst>
          </p:cNvPr>
          <p:cNvSpPr>
            <a:spLocks noGrp="1"/>
          </p:cNvSpPr>
          <p:nvPr>
            <p:ph type="dt" sz="half" idx="10"/>
          </p:nvPr>
        </p:nvSpPr>
        <p:spPr/>
        <p:txBody>
          <a:bodyPr/>
          <a:lstStyle/>
          <a:p>
            <a:fld id="{E9D4F35A-493B-4EC3-90E0-DDF30FCA52F4}" type="datetime2">
              <a:rPr lang="da-DK" smtClean="0"/>
              <a:t>15. januar 2020</a:t>
            </a:fld>
            <a:endParaRPr lang="da-DK" dirty="0"/>
          </a:p>
        </p:txBody>
      </p:sp>
      <p:sp>
        <p:nvSpPr>
          <p:cNvPr id="6" name="Footer Placeholder 5">
            <a:extLst>
              <a:ext uri="{FF2B5EF4-FFF2-40B4-BE49-F238E27FC236}">
                <a16:creationId xmlns:a16="http://schemas.microsoft.com/office/drawing/2014/main" id="{392FF884-92B4-414E-A750-8F70B35DB4EE}"/>
              </a:ext>
            </a:extLst>
          </p:cNvPr>
          <p:cNvSpPr>
            <a:spLocks noGrp="1"/>
          </p:cNvSpPr>
          <p:nvPr>
            <p:ph type="ftr" sz="quarter" idx="11"/>
          </p:nvPr>
        </p:nvSpPr>
        <p:spPr/>
        <p:txBody>
          <a:bodyPr/>
          <a:lstStyle/>
          <a:p>
            <a:endParaRPr lang="da-DK" dirty="0"/>
          </a:p>
        </p:txBody>
      </p:sp>
      <p:sp>
        <p:nvSpPr>
          <p:cNvPr id="7" name="Slide Number Placeholder 6">
            <a:extLst>
              <a:ext uri="{FF2B5EF4-FFF2-40B4-BE49-F238E27FC236}">
                <a16:creationId xmlns:a16="http://schemas.microsoft.com/office/drawing/2014/main" id="{9426BC3B-8169-42D6-8E81-C7C3131042E5}"/>
              </a:ext>
            </a:extLst>
          </p:cNvPr>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015761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ugerguide">
    <p:bg>
      <p:bgPr>
        <a:solidFill>
          <a:schemeClr val="bg2"/>
        </a:solidFill>
        <a:effectLst/>
      </p:bgPr>
    </p:bg>
    <p:spTree>
      <p:nvGrpSpPr>
        <p:cNvPr id="1" name=""/>
        <p:cNvGrpSpPr/>
        <p:nvPr/>
      </p:nvGrpSpPr>
      <p:grpSpPr>
        <a:xfrm>
          <a:off x="0" y="0"/>
          <a:ext cx="0" cy="0"/>
          <a:chOff x="0" y="0"/>
          <a:chExt cx="0" cy="0"/>
        </a:xfrm>
      </p:grpSpPr>
      <p:sp>
        <p:nvSpPr>
          <p:cNvPr id="9" name="Fast overskrift"/>
          <p:cNvSpPr txBox="1"/>
          <p:nvPr userDrawn="1"/>
        </p:nvSpPr>
        <p:spPr>
          <a:xfrm>
            <a:off x="539749" y="539750"/>
            <a:ext cx="9743734" cy="650171"/>
          </a:xfrm>
          <a:prstGeom prst="rect">
            <a:avLst/>
          </a:prstGeom>
          <a:noFill/>
        </p:spPr>
        <p:txBody>
          <a:bodyPr wrap="square" lIns="0" tIns="0" rIns="0" bIns="0" rtlCol="0" anchor="t" anchorCtr="0">
            <a:noAutofit/>
          </a:bodyPr>
          <a:lstStyle/>
          <a:p>
            <a:r>
              <a:rPr lang="da-DK" sz="2600" b="0" noProof="1">
                <a:solidFill>
                  <a:schemeClr val="tx1"/>
                </a:solidFill>
                <a:latin typeface="+mj-lt"/>
                <a:cs typeface="Arial" panose="020B0604020202020204" pitchFamily="34" charset="0"/>
              </a:rPr>
              <a:t>Brugerguide - slet dette slide før du holder din præsentation</a:t>
            </a:r>
          </a:p>
        </p:txBody>
      </p:sp>
      <p:sp>
        <p:nvSpPr>
          <p:cNvPr id="3" name="Rectangle 2">
            <a:extLst>
              <a:ext uri="{FF2B5EF4-FFF2-40B4-BE49-F238E27FC236}">
                <a16:creationId xmlns:a16="http://schemas.microsoft.com/office/drawing/2014/main" id="{CFD37303-372E-46CC-BFDB-C4D0D7AE0CDA}"/>
              </a:ext>
            </a:extLst>
          </p:cNvPr>
          <p:cNvSpPr/>
          <p:nvPr userDrawn="1"/>
        </p:nvSpPr>
        <p:spPr>
          <a:xfrm>
            <a:off x="539750" y="1582939"/>
            <a:ext cx="2581331" cy="3554819"/>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nyt slide</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Startside</a:t>
            </a:r>
            <a:r>
              <a:rPr lang="da-DK" altLang="da-DK" sz="1000" noProof="1">
                <a:cs typeface="Arial" panose="020B0604020202020204" pitchFamily="34" charset="0"/>
              </a:rPr>
              <a:t>.</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på pilen ved menupunktet </a:t>
            </a:r>
            <a:r>
              <a:rPr lang="da-DK" altLang="da-DK" sz="1000" b="1" noProof="1">
                <a:cs typeface="Arial" panose="020B0604020202020204" pitchFamily="34" charset="0"/>
              </a:rPr>
              <a:t>Nyt dias </a:t>
            </a:r>
            <a:r>
              <a:rPr lang="da-DK" altLang="da-DK" sz="1000" noProof="1">
                <a:cs typeface="Arial" panose="020B0604020202020204" pitchFamily="34" charset="0"/>
              </a:rPr>
              <a:t>for at indsætte et nyt slide. </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noProof="1">
                <a:cs typeface="Arial" panose="020B0604020202020204" pitchFamily="34" charset="0"/>
              </a:rPr>
              <a:t>Her får du et overblik over de </a:t>
            </a:r>
            <a:br>
              <a:rPr lang="da-DK" sz="1000" noProof="1">
                <a:cs typeface="Arial" panose="020B0604020202020204" pitchFamily="34" charset="0"/>
              </a:rPr>
            </a:br>
            <a:r>
              <a:rPr lang="da-DK" sz="1000" noProof="1">
                <a:cs typeface="Arial" panose="020B0604020202020204" pitchFamily="34" charset="0"/>
              </a:rPr>
              <a:t>godkendte BUVM-layouts. </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Ændre layouts</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pilen ved siden af </a:t>
            </a:r>
            <a:r>
              <a:rPr lang="da-DK" altLang="da-DK" sz="1000" b="1" noProof="1">
                <a:cs typeface="Arial" panose="020B0604020202020204" pitchFamily="34" charset="0"/>
              </a:rPr>
              <a:t>Layout</a:t>
            </a:r>
            <a:r>
              <a:rPr lang="da-DK" altLang="da-DK" sz="1000" noProof="1">
                <a:cs typeface="Arial" panose="020B0604020202020204" pitchFamily="34" charset="0"/>
              </a:rPr>
              <a:t> </a:t>
            </a:r>
            <a:br>
              <a:rPr lang="da-DK" altLang="da-DK" sz="1000" noProof="1">
                <a:cs typeface="Arial" panose="020B0604020202020204" pitchFamily="34" charset="0"/>
              </a:rPr>
            </a:br>
            <a:r>
              <a:rPr lang="da-DK" altLang="da-DK" sz="1000" noProof="1">
                <a:cs typeface="Arial" panose="020B0604020202020204" pitchFamily="34" charset="0"/>
              </a:rPr>
              <a:t>for at få vist en dropdown-menu af </a:t>
            </a:r>
            <a:br>
              <a:rPr lang="da-DK" altLang="da-DK" sz="1000" noProof="1">
                <a:cs typeface="Arial" panose="020B0604020202020204" pitchFamily="34" charset="0"/>
              </a:rPr>
            </a:br>
            <a:r>
              <a:rPr lang="da-DK" altLang="da-DK" sz="1000" noProof="1">
                <a:cs typeface="Arial" panose="020B0604020202020204" pitchFamily="34" charset="0"/>
              </a:rPr>
              <a:t>mulige slide</a:t>
            </a:r>
            <a:r>
              <a:rPr lang="da-DK" altLang="da-DK" sz="1000" b="1" noProof="1">
                <a:cs typeface="Arial" panose="020B0604020202020204" pitchFamily="34" charset="0"/>
              </a:rPr>
              <a:t>-</a:t>
            </a:r>
            <a:r>
              <a:rPr lang="da-DK" altLang="da-DK" sz="1000" noProof="1">
                <a:cs typeface="Arial" panose="020B0604020202020204" pitchFamily="34" charset="0"/>
              </a:rPr>
              <a:t>layouts.</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Layout</a:t>
            </a:r>
            <a:r>
              <a:rPr lang="da-DK" altLang="da-DK" sz="1000" noProof="1">
                <a:cs typeface="Arial" panose="020B0604020202020204" pitchFamily="34" charset="0"/>
              </a:rPr>
              <a:t> for at ændre dit </a:t>
            </a:r>
            <a:br>
              <a:rPr lang="da-DK" altLang="da-DK" sz="1000" noProof="1">
                <a:cs typeface="Arial" panose="020B0604020202020204" pitchFamily="34" charset="0"/>
              </a:rPr>
            </a:br>
            <a:r>
              <a:rPr lang="da-DK" altLang="da-DK" sz="1000" noProof="1">
                <a:cs typeface="Arial" panose="020B0604020202020204" pitchFamily="34" charset="0"/>
              </a:rPr>
              <a:t>nuværende layout til et andet.</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dirty="0"/>
              <a:t>Du kan hente færdige slides, der er tilpasset ministeriets design. Klik på </a:t>
            </a:r>
            <a:r>
              <a:rPr lang="da-DK" sz="1000" b="1" dirty="0"/>
              <a:t>Slidebibliotektet</a:t>
            </a:r>
            <a:r>
              <a:rPr lang="da-DK" sz="1000" dirty="0"/>
              <a:t> (til højre på skærmen eller klik på Templafy-knappen under Startside). Find for eksempel tidslinje, med mere.</a:t>
            </a:r>
          </a:p>
        </p:txBody>
      </p:sp>
      <p:sp>
        <p:nvSpPr>
          <p:cNvPr id="18" name="Rectangle 17">
            <a:extLst>
              <a:ext uri="{FF2B5EF4-FFF2-40B4-BE49-F238E27FC236}">
                <a16:creationId xmlns:a16="http://schemas.microsoft.com/office/drawing/2014/main" id="{E07C2D6D-C0F0-4727-B718-C1A0A509F695}"/>
              </a:ext>
            </a:extLst>
          </p:cNvPr>
          <p:cNvSpPr/>
          <p:nvPr userDrawn="1"/>
        </p:nvSpPr>
        <p:spPr>
          <a:xfrm>
            <a:off x="4255796" y="1582939"/>
            <a:ext cx="2778125" cy="4485843"/>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billede</a:t>
            </a:r>
            <a:br>
              <a:rPr lang="da-DK" sz="1050" b="1" noProof="1">
                <a:cs typeface="Arial" panose="020B0604020202020204" pitchFamily="34" charset="0"/>
              </a:rPr>
            </a:br>
            <a:r>
              <a:rPr lang="da-DK" altLang="da-DK" sz="1000" noProof="1">
                <a:cs typeface="Arial" panose="020B0604020202020204" pitchFamily="34" charset="0"/>
              </a:rPr>
              <a:t>Vælg den boks på slidet, hvor du </a:t>
            </a:r>
            <a:br>
              <a:rPr lang="da-DK" altLang="da-DK" sz="1000" noProof="1">
                <a:cs typeface="Arial" panose="020B0604020202020204" pitchFamily="34" charset="0"/>
              </a:rPr>
            </a:br>
            <a:r>
              <a:rPr lang="da-DK" altLang="da-DK" sz="1000" noProof="1">
                <a:cs typeface="Arial" panose="020B0604020202020204" pitchFamily="34" charset="0"/>
              </a:rPr>
              <a:t>ønsker at sætte et billede ind.</a:t>
            </a:r>
            <a:br>
              <a:rPr lang="da-DK" altLang="da-DK" sz="1000"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Indsæt </a:t>
            </a:r>
            <a:r>
              <a:rPr lang="da-DK" altLang="da-DK" sz="1000" noProof="1">
                <a:cs typeface="Arial" panose="020B0604020202020204" pitchFamily="34" charset="0"/>
              </a:rPr>
              <a:t>billede via </a:t>
            </a:r>
            <a:r>
              <a:rPr lang="da-DK" altLang="da-DK" sz="1000" b="1" noProof="1">
                <a:cs typeface="Arial" panose="020B0604020202020204" pitchFamily="34" charset="0"/>
              </a:rPr>
              <a:t>Billedbiblioteket </a:t>
            </a:r>
            <a:r>
              <a:rPr lang="da-DK" altLang="da-DK" sz="1000" noProof="1">
                <a:cs typeface="Arial" panose="020B0604020202020204" pitchFamily="34" charset="0"/>
              </a:rPr>
              <a:t>i højre side af skærmen. Billedet tilpasser sig den boks, som du har valgt. Det er muligt at skalere og redigere billedet. </a:t>
            </a:r>
          </a:p>
          <a:p>
            <a:pPr marL="0" indent="0">
              <a:lnSpc>
                <a:spcPct val="100000"/>
              </a:lnSpc>
              <a:spcBef>
                <a:spcPts val="600"/>
              </a:spcBef>
              <a:spcAft>
                <a:spcPts val="600"/>
              </a:spcAft>
              <a:buNone/>
              <a:defRPr/>
            </a:pPr>
            <a:r>
              <a:rPr lang="da-DK" altLang="da-DK" sz="1000" noProof="1">
                <a:cs typeface="Arial" panose="020B0604020202020204" pitchFamily="34" charset="0"/>
              </a:rPr>
              <a:t>Hvis du klikker på</a:t>
            </a:r>
            <a:r>
              <a:rPr lang="da-DK" altLang="da-DK" sz="1000" b="1" noProof="1">
                <a:cs typeface="Arial" panose="020B0604020202020204" pitchFamily="34" charset="0"/>
              </a:rPr>
              <a:t> </a:t>
            </a:r>
            <a:r>
              <a:rPr lang="da-DK" altLang="da-DK" sz="1000" noProof="1">
                <a:cs typeface="Arial" panose="020B0604020202020204" pitchFamily="34" charset="0"/>
              </a:rPr>
              <a:t>billedsymbolet i boksen på et slide, indsættes et billede fra din computer.</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Tip: </a:t>
            </a:r>
            <a:r>
              <a:rPr lang="da-DK" altLang="da-DK" sz="1000" noProof="1">
                <a:cs typeface="Arial" panose="020B0604020202020204" pitchFamily="34" charset="0"/>
              </a:rPr>
              <a:t>Hvis du sletter billedet og </a:t>
            </a:r>
            <a:br>
              <a:rPr lang="da-DK" altLang="da-DK" sz="1000" noProof="1">
                <a:cs typeface="Arial" panose="020B0604020202020204" pitchFamily="34" charset="0"/>
              </a:rPr>
            </a:br>
            <a:r>
              <a:rPr lang="da-DK" altLang="da-DK" sz="1000" noProof="1">
                <a:cs typeface="Arial" panose="020B0604020202020204" pitchFamily="34" charset="0"/>
              </a:rPr>
              <a:t>indsætter et nyt, kan billedet lægge </a:t>
            </a:r>
            <a:br>
              <a:rPr lang="da-DK" altLang="da-DK" sz="1000" noProof="1">
                <a:cs typeface="Arial" panose="020B0604020202020204" pitchFamily="34" charset="0"/>
              </a:rPr>
            </a:br>
            <a:r>
              <a:rPr lang="da-DK" altLang="da-DK" sz="1000" noProof="1">
                <a:cs typeface="Arial" panose="020B0604020202020204" pitchFamily="34" charset="0"/>
              </a:rPr>
              <a:t>sig foran tekst eller grafik. Højreklik da på billedet og vælg </a:t>
            </a:r>
            <a:r>
              <a:rPr lang="da-DK" altLang="da-DK" sz="1000" b="1" noProof="1">
                <a:cs typeface="Arial" panose="020B0604020202020204" pitchFamily="34" charset="0"/>
              </a:rPr>
              <a:t>Placer bagest </a:t>
            </a:r>
            <a:r>
              <a:rPr lang="da-DK" altLang="da-DK" sz="1000" noProof="1">
                <a:cs typeface="Arial" panose="020B0604020202020204" pitchFamily="34" charset="0"/>
              </a:rPr>
              <a:t>eller </a:t>
            </a:r>
            <a:r>
              <a:rPr lang="da-DK" altLang="da-DK" sz="1000" b="1" noProof="1">
                <a:cs typeface="Arial" panose="020B0604020202020204" pitchFamily="34" charset="0"/>
              </a:rPr>
              <a:t>Placer forrest</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50" b="1" noProof="1">
                <a:cs typeface="Arial" panose="020B0604020202020204" pitchFamily="34" charset="0"/>
              </a:rPr>
              <a:t>Tabeller og grafer</a:t>
            </a:r>
            <a:br>
              <a:rPr lang="da-DK" sz="1050" b="1" noProof="1">
                <a:cs typeface="Arial" panose="020B0604020202020204" pitchFamily="34" charset="0"/>
              </a:rPr>
            </a:br>
            <a:r>
              <a:rPr lang="da-DK" altLang="da-DK" sz="1000" b="0" noProof="1">
                <a:cs typeface="Arial" panose="020B0604020202020204" pitchFamily="34" charset="0"/>
              </a:rPr>
              <a:t>Indsæt eller tilpas design på din graf og tabel fra fanebladet BUVM.</a:t>
            </a:r>
          </a:p>
          <a:p>
            <a:pPr marL="0" indent="0">
              <a:lnSpc>
                <a:spcPct val="100000"/>
              </a:lnSpc>
              <a:spcBef>
                <a:spcPts val="600"/>
              </a:spcBef>
              <a:spcAft>
                <a:spcPts val="600"/>
              </a:spcAft>
              <a:buNone/>
              <a:defRPr/>
            </a:pPr>
            <a:r>
              <a:rPr lang="da-DK" altLang="da-DK" sz="1050" b="1" noProof="1">
                <a:cs typeface="Arial" panose="020B0604020202020204" pitchFamily="34" charset="0"/>
              </a:rPr>
              <a:t>Kopiering fra gammel præsentation</a:t>
            </a:r>
            <a:br>
              <a:rPr lang="da-DK" altLang="da-DK" sz="1050" b="1" noProof="1">
                <a:cs typeface="Arial" panose="020B0604020202020204" pitchFamily="34" charset="0"/>
              </a:rPr>
            </a:br>
            <a:r>
              <a:rPr lang="da-DK" altLang="da-DK" sz="1000" b="0" noProof="1">
                <a:cs typeface="Arial" panose="020B0604020202020204" pitchFamily="34" charset="0"/>
              </a:rPr>
              <a:t>Når du kopierer indhold fra en gamle præsentationer, skal det formateres rigtigt. Højreklik i den nye præsentation og vælg </a:t>
            </a:r>
            <a:r>
              <a:rPr lang="da-DK" altLang="da-DK" sz="1000" b="1" noProof="1">
                <a:cs typeface="Arial" panose="020B0604020202020204" pitchFamily="34" charset="0"/>
              </a:rPr>
              <a:t>Brug destinationstema (D)</a:t>
            </a:r>
            <a:r>
              <a:rPr lang="da-DK" altLang="da-DK" sz="1000" b="0" noProof="1">
                <a:cs typeface="Arial" panose="020B0604020202020204" pitchFamily="34" charset="0"/>
              </a:rPr>
              <a:t>.</a:t>
            </a:r>
          </a:p>
        </p:txBody>
      </p:sp>
      <p:sp>
        <p:nvSpPr>
          <p:cNvPr id="19" name="Rectangle 18">
            <a:extLst>
              <a:ext uri="{FF2B5EF4-FFF2-40B4-BE49-F238E27FC236}">
                <a16:creationId xmlns:a16="http://schemas.microsoft.com/office/drawing/2014/main" id="{2CECB945-4DBE-4C28-A3A2-1B98350A125C}"/>
              </a:ext>
            </a:extLst>
          </p:cNvPr>
          <p:cNvSpPr/>
          <p:nvPr userDrawn="1"/>
        </p:nvSpPr>
        <p:spPr>
          <a:xfrm>
            <a:off x="8872538" y="1582938"/>
            <a:ext cx="2778125" cy="4201150"/>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ikoner eller illustrationer</a:t>
            </a:r>
            <a:br>
              <a:rPr lang="da-DK" sz="1050" b="1" noProof="1">
                <a:cs typeface="Arial" panose="020B0604020202020204" pitchFamily="34" charset="0"/>
              </a:rPr>
            </a:br>
            <a:r>
              <a:rPr lang="da-DK" sz="1050" b="0" noProof="1">
                <a:cs typeface="Arial" panose="020B0604020202020204" pitchFamily="34" charset="0"/>
              </a:rPr>
              <a:t>Vælg den boks på slidet, hvor du ønsker at sætte et element ind. </a:t>
            </a:r>
            <a:r>
              <a:rPr lang="da-DK" sz="1000" noProof="1">
                <a:cs typeface="Arial" panose="020B0604020202020204" pitchFamily="34" charset="0"/>
              </a:rPr>
              <a:t>Klik på </a:t>
            </a:r>
            <a:r>
              <a:rPr lang="da-DK" sz="1000" b="1" noProof="1">
                <a:cs typeface="Arial" panose="020B0604020202020204" pitchFamily="34" charset="0"/>
              </a:rPr>
              <a:t>Slideelementer </a:t>
            </a:r>
            <a:r>
              <a:rPr lang="da-DK" sz="1000" noProof="1">
                <a:cs typeface="Arial" panose="020B0604020202020204" pitchFamily="34" charset="0"/>
              </a:rPr>
              <a:t>i højre side af skærmen og vælg det element, som du ønsker at indsætte.</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00" noProof="1">
                <a:cs typeface="Arial" panose="020B0604020202020204" pitchFamily="34" charset="0"/>
              </a:rPr>
              <a:t>Det er muligt at skalere og flytte rundt på ikoner og illustrationer, så det passer til din præsentation.</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50" b="1" noProof="1">
                <a:cs typeface="Arial" panose="020B0604020202020204" pitchFamily="34" charset="0"/>
              </a:rPr>
              <a:t>Juster sidenummerering, </a:t>
            </a:r>
            <a:br>
              <a:rPr lang="da-DK" sz="1050" b="1" noProof="1">
                <a:cs typeface="Arial" panose="020B0604020202020204" pitchFamily="34" charset="0"/>
              </a:rPr>
            </a:br>
            <a:r>
              <a:rPr lang="da-DK" sz="1050" b="1" noProof="1">
                <a:cs typeface="Arial" panose="020B0604020202020204" pitchFamily="34" charset="0"/>
              </a:rPr>
              <a:t>dato og sidefod</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Indsæt.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a:t>
            </a:r>
            <a:r>
              <a:rPr lang="da-DK" altLang="da-DK" sz="1000" b="1" noProof="1">
                <a:cs typeface="Arial" panose="020B0604020202020204" pitchFamily="34" charset="0"/>
              </a:rPr>
              <a:t>Sidehoved og Sidefod.</a:t>
            </a:r>
            <a:br>
              <a:rPr lang="da-DK" altLang="da-DK" sz="1000" b="1"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Anvend på alle </a:t>
            </a:r>
            <a:r>
              <a:rPr lang="da-DK" altLang="da-DK" sz="1000" noProof="1">
                <a:cs typeface="Arial" panose="020B0604020202020204" pitchFamily="34" charset="0"/>
              </a:rPr>
              <a:t>eller </a:t>
            </a:r>
            <a:r>
              <a:rPr lang="da-DK" altLang="da-DK" sz="1000" b="1" noProof="1">
                <a:cs typeface="Arial" panose="020B0604020202020204" pitchFamily="34" charset="0"/>
              </a:rPr>
              <a:t>Anvend,</a:t>
            </a:r>
            <a:r>
              <a:rPr lang="da-DK" altLang="da-DK" sz="1000" noProof="1">
                <a:cs typeface="Arial" panose="020B0604020202020204" pitchFamily="34" charset="0"/>
              </a:rPr>
              <a:t> hvis det kun skal være på et enkelt slide.</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Hjælpelinjer</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Vis </a:t>
            </a:r>
            <a:r>
              <a:rPr lang="da-DK" altLang="da-DK" sz="1000" noProof="1">
                <a:cs typeface="Arial" panose="020B0604020202020204" pitchFamily="34" charset="0"/>
              </a:rPr>
              <a:t>og sæt hak ved </a:t>
            </a:r>
            <a:r>
              <a:rPr lang="da-DK" altLang="da-DK" sz="1000" b="1" noProof="1">
                <a:cs typeface="Arial" panose="020B0604020202020204" pitchFamily="34" charset="0"/>
              </a:rPr>
              <a:t>Hjælpelinjer</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00" b="1" noProof="1">
                <a:cs typeface="Arial" panose="020B0604020202020204" pitchFamily="34" charset="0"/>
              </a:rPr>
              <a:t>Se vejledningen ‘PowerPoint i Børne- og Undervisningsministeriet’ kanalen.uvm.dk/skabeloner</a:t>
            </a:r>
            <a:r>
              <a:rPr lang="da-DK" sz="1000" b="1" noProof="1">
                <a:solidFill>
                  <a:srgbClr val="FF0000"/>
                </a:solidFill>
                <a:cs typeface="Arial" panose="020B0604020202020204" pitchFamily="34" charset="0"/>
              </a:rPr>
              <a:t> </a:t>
            </a:r>
            <a:endParaRPr lang="da-DK" sz="1000" dirty="0">
              <a:solidFill>
                <a:srgbClr val="FF0000"/>
              </a:solidFill>
            </a:endParaRPr>
          </a:p>
        </p:txBody>
      </p:sp>
      <p:pic>
        <p:nvPicPr>
          <p:cNvPr id="6" name="Picture 5">
            <a:extLst>
              <a:ext uri="{FF2B5EF4-FFF2-40B4-BE49-F238E27FC236}">
                <a16:creationId xmlns:a16="http://schemas.microsoft.com/office/drawing/2014/main" id="{7A7E8449-FC02-4222-8378-11EAD7E4CD4E}"/>
              </a:ext>
            </a:extLst>
          </p:cNvPr>
          <p:cNvPicPr>
            <a:picLocks noChangeAspect="1"/>
          </p:cNvPicPr>
          <p:nvPr userDrawn="1"/>
        </p:nvPicPr>
        <p:blipFill>
          <a:blip r:embed="rId2"/>
          <a:stretch>
            <a:fillRect/>
          </a:stretch>
        </p:blipFill>
        <p:spPr>
          <a:xfrm>
            <a:off x="3138007" y="4214375"/>
            <a:ext cx="542998" cy="576935"/>
          </a:xfrm>
          <a:prstGeom prst="rect">
            <a:avLst/>
          </a:prstGeom>
        </p:spPr>
      </p:pic>
      <p:pic>
        <p:nvPicPr>
          <p:cNvPr id="26" name="Picture 6">
            <a:extLst>
              <a:ext uri="{FF2B5EF4-FFF2-40B4-BE49-F238E27FC236}">
                <a16:creationId xmlns:a16="http://schemas.microsoft.com/office/drawing/2014/main" id="{37C53AFF-1BD1-4C2D-ADA0-6C60B747BD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513" y="1691853"/>
            <a:ext cx="1216503" cy="54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040626F0-7354-4867-B1A6-6A7D5EF317AF}"/>
              </a:ext>
            </a:extLst>
          </p:cNvPr>
          <p:cNvPicPr>
            <a:picLocks noChangeAspect="1"/>
          </p:cNvPicPr>
          <p:nvPr userDrawn="1"/>
        </p:nvPicPr>
        <p:blipFill>
          <a:blip r:embed="rId4"/>
          <a:stretch>
            <a:fillRect/>
          </a:stretch>
        </p:blipFill>
        <p:spPr>
          <a:xfrm>
            <a:off x="2920888" y="2643625"/>
            <a:ext cx="977236" cy="732927"/>
          </a:xfrm>
          <a:prstGeom prst="rect">
            <a:avLst/>
          </a:prstGeom>
        </p:spPr>
      </p:pic>
      <p:pic>
        <p:nvPicPr>
          <p:cNvPr id="7" name="Billede 6">
            <a:extLst>
              <a:ext uri="{FF2B5EF4-FFF2-40B4-BE49-F238E27FC236}">
                <a16:creationId xmlns:a16="http://schemas.microsoft.com/office/drawing/2014/main" id="{CF55D637-5398-4D33-89FD-0319C8D4C11B}"/>
              </a:ext>
            </a:extLst>
          </p:cNvPr>
          <p:cNvPicPr>
            <a:picLocks noChangeAspect="1"/>
          </p:cNvPicPr>
          <p:nvPr userDrawn="1"/>
        </p:nvPicPr>
        <p:blipFill>
          <a:blip r:embed="rId5"/>
          <a:stretch>
            <a:fillRect/>
          </a:stretch>
        </p:blipFill>
        <p:spPr>
          <a:xfrm>
            <a:off x="7186633" y="2883291"/>
            <a:ext cx="895714" cy="607806"/>
          </a:xfrm>
          <a:prstGeom prst="rect">
            <a:avLst/>
          </a:prstGeom>
        </p:spPr>
      </p:pic>
      <p:pic>
        <p:nvPicPr>
          <p:cNvPr id="8" name="Billede 7">
            <a:extLst>
              <a:ext uri="{FF2B5EF4-FFF2-40B4-BE49-F238E27FC236}">
                <a16:creationId xmlns:a16="http://schemas.microsoft.com/office/drawing/2014/main" id="{D096EECF-1100-4471-9709-5BC9DD73954D}"/>
              </a:ext>
            </a:extLst>
          </p:cNvPr>
          <p:cNvPicPr>
            <a:picLocks noChangeAspect="1"/>
          </p:cNvPicPr>
          <p:nvPr userDrawn="1"/>
        </p:nvPicPr>
        <p:blipFill>
          <a:blip r:embed="rId6"/>
          <a:stretch>
            <a:fillRect/>
          </a:stretch>
        </p:blipFill>
        <p:spPr>
          <a:xfrm>
            <a:off x="7176189" y="5242988"/>
            <a:ext cx="1089602" cy="655185"/>
          </a:xfrm>
          <a:prstGeom prst="rect">
            <a:avLst/>
          </a:prstGeom>
        </p:spPr>
      </p:pic>
    </p:spTree>
    <p:extLst>
      <p:ext uri="{BB962C8B-B14F-4D97-AF65-F5344CB8AC3E}">
        <p14:creationId xmlns:p14="http://schemas.microsoft.com/office/powerpoint/2010/main" val="355188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3"/>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9" name="Text Placeholder 8">
            <a:extLst>
              <a:ext uri="{FF2B5EF4-FFF2-40B4-BE49-F238E27FC236}">
                <a16:creationId xmlns:a16="http://schemas.microsoft.com/office/drawing/2014/main" id="{0B472003-ED31-4EAE-889E-DA9430193607}"/>
              </a:ext>
            </a:extLst>
          </p:cNvPr>
          <p:cNvSpPr>
            <a:spLocks noGrp="1"/>
          </p:cNvSpPr>
          <p:nvPr>
            <p:ph type="body" sz="quarter" idx="13" hasCustomPrompt="1"/>
          </p:nvPr>
        </p:nvSpPr>
        <p:spPr>
          <a:xfrm>
            <a:off x="2422800" y="5817600"/>
            <a:ext cx="9230400" cy="262800"/>
          </a:xfrm>
        </p:spPr>
        <p:txBody>
          <a:bodyPr/>
          <a:lstStyle>
            <a:lvl1pPr marL="0" indent="0">
              <a:buNone/>
              <a:defRPr sz="1600"/>
            </a:lvl1pPr>
          </a:lstStyle>
          <a:p>
            <a:pPr lvl="0"/>
            <a:r>
              <a:rPr lang="da-DK" dirty="0"/>
              <a:t>Klik for at tilføje navn</a:t>
            </a:r>
          </a:p>
        </p:txBody>
      </p:sp>
      <p:sp>
        <p:nvSpPr>
          <p:cNvPr id="4" name="Date"/>
          <p:cNvSpPr>
            <a:spLocks noGrp="1"/>
          </p:cNvSpPr>
          <p:nvPr>
            <p:ph type="dt" sz="half" idx="10"/>
          </p:nvPr>
        </p:nvSpPr>
        <p:spPr>
          <a:xfrm>
            <a:off x="2430000" y="6080400"/>
            <a:ext cx="9230400" cy="262800"/>
          </a:xfrm>
        </p:spPr>
        <p:txBody>
          <a:bodyPr/>
          <a:lstStyle>
            <a:lvl1pPr>
              <a:defRPr sz="1600">
                <a:solidFill>
                  <a:schemeClr val="tx1"/>
                </a:solidFill>
              </a:defRPr>
            </a:lvl1pPr>
          </a:lstStyle>
          <a:p>
            <a:fld id="{F43BA36D-CABB-4301-BAA5-E7F194A570FD}" type="datetime2">
              <a:rPr lang="da-DK" smtClean="0"/>
              <a:t>15. januar 2020</a:t>
            </a:fld>
            <a:endParaRPr lang="da-DK" dirty="0"/>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r>
              <a:rPr lang="da-DK" dirty="0"/>
              <a:t>Indsæt tekst via fanen Indsæt, Sidehoved &amp; Sidefod</a:t>
            </a:r>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42780163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itel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111132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FLD_PresentationTitle"/>
          <p:cNvSpPr>
            <a:spLocks noGrp="1"/>
          </p:cNvSpPr>
          <p:nvPr>
            <p:ph type="ftr" sz="quarter" idx="11"/>
          </p:nvPr>
        </p:nvSpPr>
        <p:spPr/>
        <p:txBody>
          <a:bodyPr/>
          <a:lstStyle/>
          <a:p>
            <a:r>
              <a:rPr lang="da-DK" noProof="0" dirty="0"/>
              <a:t>Indsæt tekst via fanen Indsæt, Sidehoved &amp; Sidefod</a:t>
            </a:r>
          </a:p>
        </p:txBody>
      </p:sp>
      <p:sp>
        <p:nvSpPr>
          <p:cNvPr id="6" name="Slide Number Placeholder 5"/>
          <p:cNvSpPr>
            <a:spLocks noGrp="1"/>
          </p:cNvSpPr>
          <p:nvPr>
            <p:ph type="sldNum" sz="quarter" idx="12"/>
          </p:nvPr>
        </p:nvSpPr>
        <p:spPr/>
        <p:txBody>
          <a:bodyPr/>
          <a:lstStyle/>
          <a:p>
            <a:pPr algn="l"/>
            <a:fld id="{859873C9-BF5D-4A9A-BB31-45BBB7BABAF7}" type="slidenum">
              <a:rPr lang="da-DK" smtClean="0"/>
              <a:pPr algn="l"/>
              <a:t>‹nr.›</a:t>
            </a:fld>
            <a:endParaRPr lang="da-DK" dirty="0"/>
          </a:p>
        </p:txBody>
      </p:sp>
    </p:spTree>
    <p:extLst>
      <p:ext uri="{BB962C8B-B14F-4D97-AF65-F5344CB8AC3E}">
        <p14:creationId xmlns:p14="http://schemas.microsoft.com/office/powerpoint/2010/main" val="1885672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C7EECBBE-9EF9-4F4A-AF45-2BF8DE6A7404}" type="datetime2">
              <a:rPr lang="da-DK" smtClean="0"/>
              <a:t>15. januar 2020</a:t>
            </a:fld>
            <a:endParaRPr lang="da-DK" dirty="0"/>
          </a:p>
        </p:txBody>
      </p:sp>
      <p:sp>
        <p:nvSpPr>
          <p:cNvPr id="14" name="Text Placeholder logo">
            <a:extLst>
              <a:ext uri="{FF2B5EF4-FFF2-40B4-BE49-F238E27FC236}">
                <a16:creationId xmlns:a16="http://schemas.microsoft.com/office/drawing/2014/main" id="{95523102-F04E-4A89-9748-1E003E43CA7C}"/>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681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hvidt logo)">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0D6C6DB3-A8B6-4BE2-B238-96B43D9CA09F}" type="datetime2">
              <a:rPr lang="da-DK" smtClean="0"/>
              <a:t>15. januar 2020</a:t>
            </a:fld>
            <a:endParaRPr lang="da-DK" dirty="0"/>
          </a:p>
        </p:txBody>
      </p:sp>
      <p:sp>
        <p:nvSpPr>
          <p:cNvPr id="14" name="Text Placeholder logo">
            <a:extLst>
              <a:ext uri="{FF2B5EF4-FFF2-40B4-BE49-F238E27FC236}">
                <a16:creationId xmlns:a16="http://schemas.microsoft.com/office/drawing/2014/main" id="{54C49EF4-EA58-4047-81A3-3DFD04CA32A2}"/>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4401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0" name="Date">
            <a:extLst>
              <a:ext uri="{FF2B5EF4-FFF2-40B4-BE49-F238E27FC236}">
                <a16:creationId xmlns:a16="http://schemas.microsoft.com/office/drawing/2014/main" id="{7EEA76A7-3512-4E80-BE48-6DBAA4732A90}"/>
              </a:ext>
            </a:extLst>
          </p:cNvPr>
          <p:cNvSpPr>
            <a:spLocks noGrp="1"/>
          </p:cNvSpPr>
          <p:nvPr>
            <p:ph type="dt" sz="half" idx="10"/>
          </p:nvPr>
        </p:nvSpPr>
        <p:spPr>
          <a:xfrm>
            <a:off x="0" y="6858000"/>
            <a:ext cx="0" cy="0"/>
          </a:xfrm>
        </p:spPr>
        <p:txBody>
          <a:bodyPr/>
          <a:lstStyle>
            <a:lvl1pPr>
              <a:defRPr sz="100">
                <a:noFill/>
              </a:defRPr>
            </a:lvl1pPr>
          </a:lstStyle>
          <a:p>
            <a:fld id="{0404BF66-0C6A-4FE0-989D-E85701C8F143}" type="datetime2">
              <a:rPr lang="da-DK" smtClean="0"/>
              <a:t>15. januar 2020</a:t>
            </a:fld>
            <a:endParaRPr lang="da-DK" dirty="0"/>
          </a:p>
        </p:txBody>
      </p:sp>
    </p:spTree>
    <p:extLst>
      <p:ext uri="{BB962C8B-B14F-4D97-AF65-F5344CB8AC3E}">
        <p14:creationId xmlns:p14="http://schemas.microsoft.com/office/powerpoint/2010/main" val="342242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 og indho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9144000" y="0"/>
            <a:ext cx="304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5" y="539750"/>
            <a:ext cx="8331026"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8" y="1800000"/>
            <a:ext cx="8332789" cy="4518000"/>
          </a:xfrm>
        </p:spPr>
        <p:txBody>
          <a:bodyPr/>
          <a:lstStyle>
            <a:lvl1pPr>
              <a:defRPr/>
            </a:lvl1pPr>
            <a:lvl5pPr>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4" name="Content Placeholder 3"/>
          <p:cNvSpPr>
            <a:spLocks noGrp="1"/>
          </p:cNvSpPr>
          <p:nvPr>
            <p:ph sz="half" idx="2" hasCustomPrompt="1"/>
          </p:nvPr>
        </p:nvSpPr>
        <p:spPr>
          <a:xfrm>
            <a:off x="9637200" y="1800000"/>
            <a:ext cx="2066400" cy="4518000"/>
          </a:xfrm>
        </p:spPr>
        <p:txBody>
          <a:bodyPr anchor="b"/>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1" name="Text Placeholder 10">
            <a:extLst>
              <a:ext uri="{FF2B5EF4-FFF2-40B4-BE49-F238E27FC236}">
                <a16:creationId xmlns:a16="http://schemas.microsoft.com/office/drawing/2014/main" id="{0B84EFBB-277F-42C8-A80B-D262922E9169}"/>
              </a:ext>
            </a:extLst>
          </p:cNvPr>
          <p:cNvSpPr>
            <a:spLocks noGrp="1"/>
          </p:cNvSpPr>
          <p:nvPr>
            <p:ph type="body" sz="quarter" idx="13" hasCustomPrompt="1"/>
          </p:nvPr>
        </p:nvSpPr>
        <p:spPr>
          <a:xfrm>
            <a:off x="539748" y="6145213"/>
            <a:ext cx="8332788" cy="173037"/>
          </a:xfrm>
        </p:spPr>
        <p:txBody>
          <a:bodyPr/>
          <a:lstStyle>
            <a:lvl1pPr marL="0" indent="0">
              <a:buNone/>
              <a:defRPr sz="1000"/>
            </a:lvl1pPr>
          </a:lstStyle>
          <a:p>
            <a:pPr lvl="0"/>
            <a:r>
              <a:rPr lang="da-DK" noProof="0" dirty="0"/>
              <a:t>Tilføj anmærkningstekst</a:t>
            </a:r>
          </a:p>
        </p:txBody>
      </p:sp>
      <p:pic>
        <p:nvPicPr>
          <p:cNvPr id="14" name="STUK logo">
            <a:extLst>
              <a:ext uri="{FF2B5EF4-FFF2-40B4-BE49-F238E27FC236}">
                <a16:creationId xmlns:a16="http://schemas.microsoft.com/office/drawing/2014/main" id="{792B0D9F-FC95-442A-AF8D-83B973E5515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Tree>
    <p:extLst>
      <p:ext uri="{BB962C8B-B14F-4D97-AF65-F5344CB8AC3E}">
        <p14:creationId xmlns:p14="http://schemas.microsoft.com/office/powerpoint/2010/main" val="26900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reaker">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324CD6-8F99-4FE4-8760-34B10310669C}"/>
              </a:ext>
            </a:extLst>
          </p:cNvPr>
          <p:cNvSpPr/>
          <p:nvPr userDrawn="1"/>
        </p:nvSpPr>
        <p:spPr>
          <a:xfrm flipH="1">
            <a:off x="7945466" y="520619"/>
            <a:ext cx="4246534"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48D9D2CE-2762-4DD9-AD36-097487B5D853}" type="datetime2">
              <a:rPr lang="da-DK" smtClean="0"/>
              <a:t>15. januar 2020</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6318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p:bg>
      <p:bgPr>
        <a:solidFill>
          <a:schemeClr val="bg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8A0524A6-9501-446D-AC2A-A1AF341E873F}" type="datetime2">
              <a:rPr lang="da-DK" smtClean="0"/>
              <a:t>15. januar 2020</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10" name="Text Placeholder logo">
            <a:extLst>
              <a:ext uri="{FF2B5EF4-FFF2-40B4-BE49-F238E27FC236}">
                <a16:creationId xmlns:a16="http://schemas.microsoft.com/office/drawing/2014/main" id="{01C38012-A822-4C7D-8455-B874D6530FF5}"/>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0372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hvidt logo)">
    <p:bg>
      <p:bgPr>
        <a:solidFill>
          <a:schemeClr val="bg1">
            <a:lumMod val="95000"/>
          </a:schemeClr>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3F63C744-ACC2-4FEE-8DC3-7BA547760ECF}" type="datetime2">
              <a:rPr lang="da-DK" smtClean="0"/>
              <a:t>15. januar 2020</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9" name="Text Placeholder logo">
            <a:extLst>
              <a:ext uri="{FF2B5EF4-FFF2-40B4-BE49-F238E27FC236}">
                <a16:creationId xmlns:a16="http://schemas.microsoft.com/office/drawing/2014/main" id="{42622F9F-DE31-4261-B7B8-0D4F99E57044}"/>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884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1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1.xml"/><Relationship Id="rId33" Type="http://schemas.openxmlformats.org/officeDocument/2006/relationships/tags" Target="../tags/tag9.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32" Type="http://schemas.openxmlformats.org/officeDocument/2006/relationships/tags" Target="../tags/tag8.xml"/><Relationship Id="rId37"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4.xml"/><Relationship Id="rId36" Type="http://schemas.openxmlformats.org/officeDocument/2006/relationships/tags" Target="../tags/tag1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tags" Target="../tags/tag6.xml"/><Relationship Id="rId35"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539750"/>
            <a:ext cx="9259888" cy="934890"/>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539748" y="1800000"/>
            <a:ext cx="11113200" cy="4518000"/>
          </a:xfrm>
          <a:prstGeom prst="rect">
            <a:avLst/>
          </a:prstGeom>
        </p:spPr>
        <p:txBody>
          <a:bodyPr vert="horz" lIns="0" tIns="0" rIns="0" bIns="0" rtlCol="0">
            <a:noAutofit/>
          </a:bodyPr>
          <a:lstStyle/>
          <a:p>
            <a:pPr lvl="0"/>
            <a:r>
              <a:rPr lang="da-DK" noProof="0" dirty="0"/>
              <a:t>Click to </a:t>
            </a:r>
            <a:r>
              <a:rPr lang="da-DK" noProof="0" dirty="0" err="1"/>
              <a:t>edit</a:t>
            </a:r>
            <a:r>
              <a:rPr lang="da-DK" noProof="0" dirty="0"/>
              <a:t> Master </a:t>
            </a:r>
            <a:r>
              <a:rPr lang="da-DK" noProof="0" dirty="0" err="1"/>
              <a:t>text</a:t>
            </a:r>
            <a:r>
              <a:rPr lang="da-DK" noProof="0" dirty="0"/>
              <a:t> styles</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1465263" y="6451200"/>
            <a:ext cx="1270800" cy="180000"/>
          </a:xfrm>
          <a:prstGeom prst="rect">
            <a:avLst/>
          </a:prstGeom>
        </p:spPr>
        <p:txBody>
          <a:bodyPr vert="horz" lIns="0" tIns="0" rIns="0" bIns="0" rtlCol="0" anchor="b" anchorCtr="0"/>
          <a:lstStyle>
            <a:lvl1pPr algn="l">
              <a:defRPr sz="800">
                <a:solidFill>
                  <a:schemeClr val="tx1"/>
                </a:solidFill>
              </a:defRPr>
            </a:lvl1pPr>
          </a:lstStyle>
          <a:p>
            <a:fld id="{B6072E60-7747-4DE1-BA7C-7DB988E35CEF}" type="datetime2">
              <a:rPr lang="da-DK" smtClean="0"/>
              <a:t>15. januar 2020</a:t>
            </a:fld>
            <a:endParaRPr lang="da-DK" dirty="0"/>
          </a:p>
        </p:txBody>
      </p:sp>
      <p:sp>
        <p:nvSpPr>
          <p:cNvPr id="5" name="FLD_PresentationTitle"/>
          <p:cNvSpPr>
            <a:spLocks noGrp="1"/>
          </p:cNvSpPr>
          <p:nvPr>
            <p:ph type="ftr" sz="quarter" idx="3"/>
          </p:nvPr>
        </p:nvSpPr>
        <p:spPr>
          <a:xfrm>
            <a:off x="3317875" y="6451200"/>
            <a:ext cx="4356000" cy="180000"/>
          </a:xfrm>
          <a:prstGeom prst="rect">
            <a:avLst/>
          </a:prstGeom>
        </p:spPr>
        <p:txBody>
          <a:bodyPr vert="horz" lIns="0" tIns="0" rIns="0" bIns="0" rtlCol="0" anchor="b" anchorCtr="0"/>
          <a:lstStyle>
            <a:lvl1pPr algn="l">
              <a:defRPr sz="800">
                <a:solidFill>
                  <a:schemeClr val="tx1"/>
                </a:solidFill>
              </a:defRPr>
            </a:lvl1pPr>
          </a:lstStyle>
          <a:p>
            <a:endParaRPr lang="da-DK" dirty="0"/>
          </a:p>
        </p:txBody>
      </p:sp>
      <p:sp>
        <p:nvSpPr>
          <p:cNvPr id="6" name="Slide Number Placeholder 5"/>
          <p:cNvSpPr>
            <a:spLocks noGrp="1"/>
          </p:cNvSpPr>
          <p:nvPr>
            <p:ph type="sldNum" sz="quarter" idx="4"/>
          </p:nvPr>
        </p:nvSpPr>
        <p:spPr>
          <a:xfrm>
            <a:off x="540000" y="6451200"/>
            <a:ext cx="277200" cy="180000"/>
          </a:xfrm>
          <a:prstGeom prst="rect">
            <a:avLst/>
          </a:prstGeom>
        </p:spPr>
        <p:txBody>
          <a:bodyPr vert="horz" lIns="0" tIns="0" rIns="0" bIns="0" rtlCol="0" anchor="b" anchorCtr="0"/>
          <a:lstStyle>
            <a:lvl1pPr algn="r">
              <a:defRPr sz="800">
                <a:solidFill>
                  <a:schemeClr val="tx1"/>
                </a:solidFill>
              </a:defRPr>
            </a:lvl1pPr>
          </a:lstStyle>
          <a:p>
            <a:pPr algn="l"/>
            <a:fld id="{24C8C45C-947F-4981-8B3F-4F32E973C901}" type="slidenum">
              <a:rPr lang="da-DK" smtClean="0"/>
              <a:pPr algn="l"/>
              <a:t>‹nr.›</a:t>
            </a:fld>
            <a:endParaRPr lang="da-DK" dirty="0"/>
          </a:p>
        </p:txBody>
      </p:sp>
      <p:pic>
        <p:nvPicPr>
          <p:cNvPr id="11" name="STUK logo">
            <a:extLst>
              <a:ext uri="{FF2B5EF4-FFF2-40B4-BE49-F238E27FC236}">
                <a16:creationId xmlns:a16="http://schemas.microsoft.com/office/drawing/2014/main" id="{465FD92E-75C0-4EDA-B82D-D46CB58081A5}"/>
              </a:ext>
            </a:extLst>
          </p:cNvPr>
          <p:cNvPicPr>
            <a:picLocks noChangeAspect="1"/>
          </p:cNvPicPr>
          <p:nvPr userDrawn="1"/>
        </p:nvPicPr>
        <p:blipFill>
          <a:blip r:embed="rId37"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
        <p:nvSpPr>
          <p:cNvPr id="48" name="[WorkArea]" descr="&lt;?xml version=&quot;1.0&quot; encoding=&quot;utf-16&quot;?&gt;&#10;&lt;GridTheme xmlns:xsd=&quot;http://www.w3.org/2001/XMLSchema&quot; xmlns:xsi=&quot;http://www.w3.org/2001/XMLSchema-instance&quot;&gt;&#10;  &lt;GuideLines /&gt;&#10;  &lt;SubGrids&gt;&#10;    &lt;SubGrid&gt;&#10;      &lt;Left&gt;42.5196838&lt;/Left&gt;&#10;      &lt;Top&gt;42.5196838&lt;/Top&gt;&#10;      &lt;Width&gt;72.91338&lt;/Width&gt;&#10;      &lt;Height&gt;454.960632&lt;/Height&gt;&#10;    &lt;/SubGrid&gt;&#10;    &lt;SubGrid&gt;&#10;      &lt;Left&gt;844.566956&lt;/Left&gt;&#10;      &lt;Top&gt;42.5196838&lt;/Top&gt;&#10;      &lt;Width&gt;72.91338&lt;/Width&gt;&#10;      &lt;Height&gt;454.960632&lt;/Height&gt;&#10;    &lt;/SubGrid&gt;&#10;    &lt;SubGrid&gt;&#10;      &lt;Left&gt;115.433067&lt;/Left&gt;&#10;      &lt;Top&gt;42.5196838&lt;/Top&gt;&#10;      &lt;Width&gt;72.91338&lt;/Width&gt;&#10;      &lt;Height&gt;454.960632&lt;/Height&gt;&#10;    &lt;/SubGrid&gt;&#10;    &lt;SubGrid&gt;&#10;      &lt;Left&gt;188.346451&lt;/Left&gt;&#10;      &lt;Top&gt;42.5196838&lt;/Top&gt;&#10;      &lt;Width&gt;72.91338&lt;/Width&gt;&#10;      &lt;Height&gt;454.960632&lt;/Height&gt;&#10;    &lt;/SubGrid&gt;&#10;    &lt;SubGrid&gt;&#10;      &lt;Left&gt;261.259857&lt;/Left&gt;&#10;      &lt;Top&gt;42.5196838&lt;/Top&gt;&#10;      &lt;Width&gt;72.91338&lt;/Width&gt;&#10;      &lt;Height&gt;454.960632&lt;/Height&gt;&#10;    &lt;/SubGrid&gt;&#10;    &lt;SubGrid&gt;&#10;      &lt;Left&gt;334.173218&lt;/Left&gt;&#10;      &lt;Top&gt;42.5196838&lt;/Top&gt;&#10;      &lt;Width&gt;72.91338&lt;/Width&gt;&#10;      &lt;Height&gt;454.960632&lt;/Height&gt;&#10;    &lt;/SubGrid&gt;&#10;    &lt;SubGrid&gt;&#10;      &lt;Left&gt;407.0866&lt;/Left&gt;&#10;      &lt;Top&gt;42.5196838&lt;/Top&gt;&#10;      &lt;Width&gt;72.91338&lt;/Width&gt;&#10;      &lt;Height&gt;454.960632&lt;/Height&gt;&#10;    &lt;/SubGrid&gt;&#10;    &lt;SubGrid&gt;&#10;      &lt;Left&gt;480&lt;/Left&gt;&#10;      &lt;Top&gt;42.5196838&lt;/Top&gt;&#10;      &lt;Width&gt;72.91338&lt;/Width&gt;&#10;      &lt;Height&gt;454.960632&lt;/Height&gt;&#10;    &lt;/SubGrid&gt;&#10;    &lt;SubGrid&gt;&#10;      &lt;Left&gt;552.9134&lt;/Left&gt;&#10;      &lt;Top&gt;42.5196838&lt;/Top&gt;&#10;      &lt;Width&gt;72.91338&lt;/Width&gt;&#10;      &lt;Height&gt;454.960632&lt;/Height&gt;&#10;    &lt;/SubGrid&gt;&#10;    &lt;SubGrid&gt;&#10;      &lt;Left&gt;625.8268&lt;/Left&gt;&#10;      &lt;Top&gt;42.5196838&lt;/Top&gt;&#10;      &lt;Width&gt;72.91338&lt;/Width&gt;&#10;      &lt;Height&gt;454.960632&lt;/Height&gt;&#10;    &lt;/SubGrid&gt;&#10;    &lt;SubGrid&gt;&#10;      &lt;Left&gt;698.7402&lt;/Left&gt;&#10;      &lt;Top&gt;42.5196838&lt;/Top&gt;&#10;      &lt;Width&gt;72.91338&lt;/Width&gt;&#10;      &lt;Height&gt;454.960632&lt;/Height&gt;&#10;    &lt;/SubGrid&gt;&#10;    &lt;SubGrid&gt;&#10;      &lt;Left&gt;771.653564&lt;/Left&gt;&#10;      &lt;Top&gt;42.5196838&lt;/Top&gt;&#10;      &lt;Width&gt;72.91338&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lt;/OfficeVersion&gt;&#10;&lt;/GridTheme&gt;" hidden="1">
            <a:extLst>
              <a:ext uri="{FF2B5EF4-FFF2-40B4-BE49-F238E27FC236}">
                <a16:creationId xmlns:a16="http://schemas.microsoft.com/office/drawing/2014/main" id="{A76B31BA-D75C-4E7F-8C0C-E7571815A4E6}"/>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49" name="Rectangle 48" hidden="1">
            <a:extLst>
              <a:ext uri="{FF2B5EF4-FFF2-40B4-BE49-F238E27FC236}">
                <a16:creationId xmlns:a16="http://schemas.microsoft.com/office/drawing/2014/main" id="{F9C0A994-14E1-4B65-BF2E-8D31F94A8C9A}"/>
              </a:ext>
            </a:extLst>
          </p:cNvPr>
          <p:cNvSpPr/>
          <p:nvPr userDrawn="1">
            <p:custDataLst>
              <p:tags r:id="rId25"/>
            </p:custDataLst>
          </p:nvPr>
        </p:nvSpPr>
        <p:spPr>
          <a:xfrm>
            <a:off x="54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0" name="Rectangle 49" hidden="1">
            <a:extLst>
              <a:ext uri="{FF2B5EF4-FFF2-40B4-BE49-F238E27FC236}">
                <a16:creationId xmlns:a16="http://schemas.microsoft.com/office/drawing/2014/main" id="{0A3D5CF3-4482-45C0-8C71-0B45B46988E1}"/>
              </a:ext>
            </a:extLst>
          </p:cNvPr>
          <p:cNvSpPr/>
          <p:nvPr userDrawn="1">
            <p:custDataLst>
              <p:tags r:id="rId26"/>
            </p:custDataLst>
          </p:nvPr>
        </p:nvSpPr>
        <p:spPr>
          <a:xfrm>
            <a:off x="1072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1" name="Rectangle 50" hidden="1">
            <a:extLst>
              <a:ext uri="{FF2B5EF4-FFF2-40B4-BE49-F238E27FC236}">
                <a16:creationId xmlns:a16="http://schemas.microsoft.com/office/drawing/2014/main" id="{91A6C0AD-2321-4FAC-98D6-47B635CD631B}"/>
              </a:ext>
            </a:extLst>
          </p:cNvPr>
          <p:cNvSpPr/>
          <p:nvPr userDrawn="1">
            <p:custDataLst>
              <p:tags r:id="rId27"/>
            </p:custDataLst>
          </p:nvPr>
        </p:nvSpPr>
        <p:spPr>
          <a:xfrm>
            <a:off x="146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2" name="Rectangle 51" hidden="1">
            <a:extLst>
              <a:ext uri="{FF2B5EF4-FFF2-40B4-BE49-F238E27FC236}">
                <a16:creationId xmlns:a16="http://schemas.microsoft.com/office/drawing/2014/main" id="{9997466F-BE42-4D2B-A88B-8A59B0D18CC6}"/>
              </a:ext>
            </a:extLst>
          </p:cNvPr>
          <p:cNvSpPr/>
          <p:nvPr userDrawn="1">
            <p:custDataLst>
              <p:tags r:id="rId28"/>
            </p:custDataLst>
          </p:nvPr>
        </p:nvSpPr>
        <p:spPr>
          <a:xfrm>
            <a:off x="239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3" name="Rectangle 52" hidden="1">
            <a:extLst>
              <a:ext uri="{FF2B5EF4-FFF2-40B4-BE49-F238E27FC236}">
                <a16:creationId xmlns:a16="http://schemas.microsoft.com/office/drawing/2014/main" id="{765A479C-2EBC-4B0C-B887-9C571D0D519A}"/>
              </a:ext>
            </a:extLst>
          </p:cNvPr>
          <p:cNvSpPr/>
          <p:nvPr userDrawn="1">
            <p:custDataLst>
              <p:tags r:id="rId29"/>
            </p:custDataLst>
          </p:nvPr>
        </p:nvSpPr>
        <p:spPr>
          <a:xfrm>
            <a:off x="331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4" name="Rectangle 53" hidden="1">
            <a:extLst>
              <a:ext uri="{FF2B5EF4-FFF2-40B4-BE49-F238E27FC236}">
                <a16:creationId xmlns:a16="http://schemas.microsoft.com/office/drawing/2014/main" id="{2051B843-22F2-46D7-A0BD-EC58E0BFFE2D}"/>
              </a:ext>
            </a:extLst>
          </p:cNvPr>
          <p:cNvSpPr/>
          <p:nvPr userDrawn="1">
            <p:custDataLst>
              <p:tags r:id="rId30"/>
            </p:custDataLst>
          </p:nvPr>
        </p:nvSpPr>
        <p:spPr>
          <a:xfrm>
            <a:off x="424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5" name="Rectangle 54" hidden="1">
            <a:extLst>
              <a:ext uri="{FF2B5EF4-FFF2-40B4-BE49-F238E27FC236}">
                <a16:creationId xmlns:a16="http://schemas.microsoft.com/office/drawing/2014/main" id="{C83AE160-C72F-4AE8-933A-E591ED1F5631}"/>
              </a:ext>
            </a:extLst>
          </p:cNvPr>
          <p:cNvSpPr/>
          <p:nvPr userDrawn="1">
            <p:custDataLst>
              <p:tags r:id="rId31"/>
            </p:custDataLst>
          </p:nvPr>
        </p:nvSpPr>
        <p:spPr>
          <a:xfrm>
            <a:off x="517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6" name="Rectangle 55" hidden="1">
            <a:extLst>
              <a:ext uri="{FF2B5EF4-FFF2-40B4-BE49-F238E27FC236}">
                <a16:creationId xmlns:a16="http://schemas.microsoft.com/office/drawing/2014/main" id="{594F49F7-0972-4D67-87A1-DFE4CBB61EB3}"/>
              </a:ext>
            </a:extLst>
          </p:cNvPr>
          <p:cNvSpPr/>
          <p:nvPr userDrawn="1">
            <p:custDataLst>
              <p:tags r:id="rId32"/>
            </p:custDataLst>
          </p:nvPr>
        </p:nvSpPr>
        <p:spPr>
          <a:xfrm>
            <a:off x="609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7" name="Rectangle 56" hidden="1">
            <a:extLst>
              <a:ext uri="{FF2B5EF4-FFF2-40B4-BE49-F238E27FC236}">
                <a16:creationId xmlns:a16="http://schemas.microsoft.com/office/drawing/2014/main" id="{F217BAF2-A665-41EF-9B43-8AB8D46187BC}"/>
              </a:ext>
            </a:extLst>
          </p:cNvPr>
          <p:cNvSpPr/>
          <p:nvPr userDrawn="1">
            <p:custDataLst>
              <p:tags r:id="rId33"/>
            </p:custDataLst>
          </p:nvPr>
        </p:nvSpPr>
        <p:spPr>
          <a:xfrm>
            <a:off x="702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8" name="Rectangle 57" hidden="1">
            <a:extLst>
              <a:ext uri="{FF2B5EF4-FFF2-40B4-BE49-F238E27FC236}">
                <a16:creationId xmlns:a16="http://schemas.microsoft.com/office/drawing/2014/main" id="{1A52CB47-659A-4D1B-9DB5-6E70ADC7A6D9}"/>
              </a:ext>
            </a:extLst>
          </p:cNvPr>
          <p:cNvSpPr/>
          <p:nvPr userDrawn="1">
            <p:custDataLst>
              <p:tags r:id="rId34"/>
            </p:custDataLst>
          </p:nvPr>
        </p:nvSpPr>
        <p:spPr>
          <a:xfrm>
            <a:off x="794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9" name="Rectangle 58" hidden="1">
            <a:extLst>
              <a:ext uri="{FF2B5EF4-FFF2-40B4-BE49-F238E27FC236}">
                <a16:creationId xmlns:a16="http://schemas.microsoft.com/office/drawing/2014/main" id="{56726B8B-8012-4B0A-9AFD-9D2C92153168}"/>
              </a:ext>
            </a:extLst>
          </p:cNvPr>
          <p:cNvSpPr/>
          <p:nvPr userDrawn="1">
            <p:custDataLst>
              <p:tags r:id="rId35"/>
            </p:custDataLst>
          </p:nvPr>
        </p:nvSpPr>
        <p:spPr>
          <a:xfrm>
            <a:off x="887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60" name="Rectangle 59" hidden="1">
            <a:extLst>
              <a:ext uri="{FF2B5EF4-FFF2-40B4-BE49-F238E27FC236}">
                <a16:creationId xmlns:a16="http://schemas.microsoft.com/office/drawing/2014/main" id="{A3D8B656-0133-4298-A12F-22A206B2F9E8}"/>
              </a:ext>
            </a:extLst>
          </p:cNvPr>
          <p:cNvSpPr/>
          <p:nvPr userDrawn="1">
            <p:custDataLst>
              <p:tags r:id="rId36"/>
            </p:custDataLst>
          </p:nvPr>
        </p:nvSpPr>
        <p:spPr>
          <a:xfrm>
            <a:off x="980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31" r:id="rId1"/>
    <p:sldLayoutId id="2147483745" r:id="rId2"/>
    <p:sldLayoutId id="2147483730" r:id="rId3"/>
    <p:sldLayoutId id="2147483743" r:id="rId4"/>
    <p:sldLayoutId id="2147483649" r:id="rId5"/>
    <p:sldLayoutId id="2147483735" r:id="rId6"/>
    <p:sldLayoutId id="2147483732" r:id="rId7"/>
    <p:sldLayoutId id="2147483658" r:id="rId8"/>
    <p:sldLayoutId id="2147483744" r:id="rId9"/>
    <p:sldLayoutId id="2147483740" r:id="rId10"/>
    <p:sldLayoutId id="2147483721" r:id="rId11"/>
    <p:sldLayoutId id="2147483652" r:id="rId12"/>
    <p:sldLayoutId id="2147483734" r:id="rId13"/>
    <p:sldLayoutId id="2147483733" r:id="rId14"/>
    <p:sldLayoutId id="2147483742" r:id="rId15"/>
    <p:sldLayoutId id="2147483737" r:id="rId16"/>
    <p:sldLayoutId id="2147483736" r:id="rId17"/>
    <p:sldLayoutId id="2147483738" r:id="rId18"/>
    <p:sldLayoutId id="2147483654" r:id="rId19"/>
    <p:sldLayoutId id="2147483655" r:id="rId20"/>
    <p:sldLayoutId id="2147483746" r:id="rId21"/>
    <p:sldLayoutId id="2147483747" r:id="rId22"/>
    <p:sldLayoutId id="2147483748" r:id="rId23"/>
  </p:sldLayoutIdLst>
  <p:hf hdr="0" ft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7339" userDrawn="1">
          <p15:clr>
            <a:srgbClr val="F26B43"/>
          </p15:clr>
        </p15:guide>
        <p15:guide id="3" orient="horz" pos="340" userDrawn="1">
          <p15:clr>
            <a:srgbClr val="F26B43"/>
          </p15:clr>
        </p15:guide>
        <p15:guide id="4" orient="horz" pos="3979" userDrawn="1">
          <p15:clr>
            <a:srgbClr val="F26B43"/>
          </p15:clr>
        </p15:guide>
        <p15:guide id="5" pos="923" userDrawn="1">
          <p15:clr>
            <a:srgbClr val="F26B43"/>
          </p15:clr>
        </p15:guide>
        <p15:guide id="6" pos="6756" userDrawn="1">
          <p15:clr>
            <a:srgbClr val="F26B43"/>
          </p15:clr>
        </p15:guide>
        <p15:guide id="7" pos="1506" userDrawn="1">
          <p15:clr>
            <a:srgbClr val="F26B43"/>
          </p15:clr>
        </p15:guide>
        <p15:guide id="8" pos="2090" userDrawn="1">
          <p15:clr>
            <a:srgbClr val="F26B43"/>
          </p15:clr>
        </p15:guide>
        <p15:guide id="9" pos="2673" userDrawn="1">
          <p15:clr>
            <a:srgbClr val="F26B43"/>
          </p15:clr>
        </p15:guide>
        <p15:guide id="10" pos="3256" userDrawn="1">
          <p15:clr>
            <a:srgbClr val="F26B43"/>
          </p15:clr>
        </p15:guide>
        <p15:guide id="11" pos="3840" userDrawn="1">
          <p15:clr>
            <a:srgbClr val="F26B43"/>
          </p15:clr>
        </p15:guide>
        <p15:guide id="12" pos="4423" userDrawn="1">
          <p15:clr>
            <a:srgbClr val="F26B43"/>
          </p15:clr>
        </p15:guide>
        <p15:guide id="13" pos="5006" userDrawn="1">
          <p15:clr>
            <a:srgbClr val="F26B43"/>
          </p15:clr>
        </p15:guide>
        <p15:guide id="14" pos="5589" userDrawn="1">
          <p15:clr>
            <a:srgbClr val="F26B43"/>
          </p15:clr>
        </p15:guide>
        <p15:guide id="15" pos="617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kortlink.dk/24bhg"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kortlink.dk/244v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B4A9B05-A109-439A-A017-C09DEB1F46ED}"/>
              </a:ext>
            </a:extLst>
          </p:cNvPr>
          <p:cNvSpPr>
            <a:spLocks noGrp="1"/>
          </p:cNvSpPr>
          <p:nvPr>
            <p:ph type="ctrTitle"/>
          </p:nvPr>
        </p:nvSpPr>
        <p:spPr>
          <a:xfrm>
            <a:off x="4408714" y="3808800"/>
            <a:ext cx="7244486" cy="1378800"/>
          </a:xfrm>
        </p:spPr>
        <p:txBody>
          <a:bodyPr/>
          <a:lstStyle/>
          <a:p>
            <a:pPr algn="ctr"/>
            <a:r>
              <a:rPr lang="da-DK" dirty="0"/>
              <a:t>FIP i historie, hhx</a:t>
            </a:r>
            <a:br>
              <a:rPr lang="da-DK" dirty="0"/>
            </a:br>
            <a:r>
              <a:rPr lang="da-DK" sz="2400" dirty="0"/>
              <a:t>16.01.20</a:t>
            </a:r>
          </a:p>
        </p:txBody>
      </p:sp>
      <p:sp>
        <p:nvSpPr>
          <p:cNvPr id="5" name="Footer Placeholder 4">
            <a:extLst>
              <a:ext uri="{FF2B5EF4-FFF2-40B4-BE49-F238E27FC236}">
                <a16:creationId xmlns:a16="http://schemas.microsoft.com/office/drawing/2014/main" id="{72A0F87B-7E1E-4B76-A2BC-71F7E7C30E9F}"/>
              </a:ext>
            </a:extLst>
          </p:cNvPr>
          <p:cNvSpPr>
            <a:spLocks noGrp="1"/>
          </p:cNvSpPr>
          <p:nvPr>
            <p:ph type="ftr" sz="quarter" idx="11"/>
          </p:nvPr>
        </p:nvSpPr>
        <p:spPr/>
        <p:txBody>
          <a:bodyPr/>
          <a:lstStyle/>
          <a:p>
            <a:r>
              <a:rPr lang="da-DK" dirty="0"/>
              <a:t>Indsæt tekst via fanen Indsæt, Sidehoved &amp; Sidefod</a:t>
            </a:r>
          </a:p>
        </p:txBody>
      </p:sp>
      <p:sp>
        <p:nvSpPr>
          <p:cNvPr id="6" name="Slide Number Placeholder 5">
            <a:extLst>
              <a:ext uri="{FF2B5EF4-FFF2-40B4-BE49-F238E27FC236}">
                <a16:creationId xmlns:a16="http://schemas.microsoft.com/office/drawing/2014/main" id="{5A15B59C-C9DB-4D91-997B-1EB87A77859B}"/>
              </a:ext>
            </a:extLst>
          </p:cNvPr>
          <p:cNvSpPr>
            <a:spLocks noGrp="1"/>
          </p:cNvSpPr>
          <p:nvPr>
            <p:ph type="sldNum" sz="quarter" idx="12"/>
          </p:nvPr>
        </p:nvSpPr>
        <p:spPr/>
        <p:txBody>
          <a:bodyPr/>
          <a:lstStyle/>
          <a:p>
            <a:fld id="{24C8C45C-947F-4981-8B3F-4F32E973C901}" type="slidenum">
              <a:rPr lang="da-DK" smtClean="0"/>
              <a:pPr/>
              <a:t>1</a:t>
            </a:fld>
            <a:endParaRPr lang="da-DK" dirty="0"/>
          </a:p>
        </p:txBody>
      </p:sp>
    </p:spTree>
    <p:extLst>
      <p:ext uri="{BB962C8B-B14F-4D97-AF65-F5344CB8AC3E}">
        <p14:creationId xmlns:p14="http://schemas.microsoft.com/office/powerpoint/2010/main" val="446480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billede 1">
            <a:extLst>
              <a:ext uri="{FF2B5EF4-FFF2-40B4-BE49-F238E27FC236}">
                <a16:creationId xmlns:a16="http://schemas.microsoft.com/office/drawing/2014/main" id="{0376EF1D-EDCF-5C4D-B84F-7322DE0B77A2}"/>
              </a:ext>
            </a:extLst>
          </p:cNvPr>
          <p:cNvSpPr>
            <a:spLocks noGrp="1"/>
          </p:cNvSpPr>
          <p:nvPr>
            <p:ph type="pic" sz="quarter" idx="15"/>
          </p:nvPr>
        </p:nvSpPr>
        <p:spPr/>
      </p:sp>
      <p:sp>
        <p:nvSpPr>
          <p:cNvPr id="3" name="Titel 2">
            <a:extLst>
              <a:ext uri="{FF2B5EF4-FFF2-40B4-BE49-F238E27FC236}">
                <a16:creationId xmlns:a16="http://schemas.microsoft.com/office/drawing/2014/main" id="{BC7F7CAC-EF16-204C-8AEE-741383F80C74}"/>
              </a:ext>
            </a:extLst>
          </p:cNvPr>
          <p:cNvSpPr>
            <a:spLocks noGrp="1"/>
          </p:cNvSpPr>
          <p:nvPr>
            <p:ph type="ctrTitle"/>
          </p:nvPr>
        </p:nvSpPr>
        <p:spPr/>
        <p:txBody>
          <a:bodyPr/>
          <a:lstStyle/>
          <a:p>
            <a:r>
              <a:rPr lang="da-DK" dirty="0"/>
              <a:t>Projektopgaven</a:t>
            </a:r>
          </a:p>
        </p:txBody>
      </p:sp>
      <p:sp>
        <p:nvSpPr>
          <p:cNvPr id="4" name="Pladsholder til tekst 3">
            <a:extLst>
              <a:ext uri="{FF2B5EF4-FFF2-40B4-BE49-F238E27FC236}">
                <a16:creationId xmlns:a16="http://schemas.microsoft.com/office/drawing/2014/main" id="{47F5B5B6-9771-4E42-BB4F-3C3BEA23BEF6}"/>
              </a:ext>
            </a:extLst>
          </p:cNvPr>
          <p:cNvSpPr>
            <a:spLocks noGrp="1"/>
          </p:cNvSpPr>
          <p:nvPr>
            <p:ph type="body" sz="quarter" idx="17"/>
          </p:nvPr>
        </p:nvSpPr>
        <p:spPr/>
        <p:txBody>
          <a:bodyPr/>
          <a:lstStyle/>
          <a:p>
            <a:endParaRPr lang="da-DK"/>
          </a:p>
        </p:txBody>
      </p:sp>
      <p:sp>
        <p:nvSpPr>
          <p:cNvPr id="5" name="Pladsholder til slidenummer 4">
            <a:extLst>
              <a:ext uri="{FF2B5EF4-FFF2-40B4-BE49-F238E27FC236}">
                <a16:creationId xmlns:a16="http://schemas.microsoft.com/office/drawing/2014/main" id="{03346051-C1B4-2F40-BD9C-20B9DFE7A24F}"/>
              </a:ext>
            </a:extLst>
          </p:cNvPr>
          <p:cNvSpPr>
            <a:spLocks noGrp="1"/>
          </p:cNvSpPr>
          <p:nvPr>
            <p:ph type="sldNum" sz="quarter" idx="12"/>
          </p:nvPr>
        </p:nvSpPr>
        <p:spPr/>
        <p:txBody>
          <a:bodyPr/>
          <a:lstStyle/>
          <a:p>
            <a:fld id="{24C8C45C-947F-4981-8B3F-4F32E973C901}" type="slidenum">
              <a:rPr lang="da-DK" smtClean="0"/>
              <a:pPr/>
              <a:t>10</a:t>
            </a:fld>
            <a:endParaRPr lang="da-DK" dirty="0"/>
          </a:p>
        </p:txBody>
      </p:sp>
      <p:sp>
        <p:nvSpPr>
          <p:cNvPr id="6" name="Pladsholder til dato 5">
            <a:extLst>
              <a:ext uri="{FF2B5EF4-FFF2-40B4-BE49-F238E27FC236}">
                <a16:creationId xmlns:a16="http://schemas.microsoft.com/office/drawing/2014/main" id="{66A30CD6-A5A3-BC43-BC00-F6E6288FA95C}"/>
              </a:ext>
            </a:extLst>
          </p:cNvPr>
          <p:cNvSpPr>
            <a:spLocks noGrp="1"/>
          </p:cNvSpPr>
          <p:nvPr>
            <p:ph type="dt" sz="half" idx="10"/>
          </p:nvPr>
        </p:nvSpPr>
        <p:spPr/>
        <p:txBody>
          <a:bodyPr/>
          <a:lstStyle/>
          <a:p>
            <a:fld id="{C7EECBBE-9EF9-4F4A-AF45-2BF8DE6A7404}" type="datetime2">
              <a:rPr lang="da-DK" smtClean="0"/>
              <a:t>15. januar 2020</a:t>
            </a:fld>
            <a:endParaRPr lang="da-DK" dirty="0"/>
          </a:p>
        </p:txBody>
      </p:sp>
      <p:sp>
        <p:nvSpPr>
          <p:cNvPr id="7" name="Pladsholder til tekst 6">
            <a:extLst>
              <a:ext uri="{FF2B5EF4-FFF2-40B4-BE49-F238E27FC236}">
                <a16:creationId xmlns:a16="http://schemas.microsoft.com/office/drawing/2014/main" id="{46F7B4BA-B2F9-6C47-83F0-795E23A0D358}"/>
              </a:ext>
            </a:extLst>
          </p:cNvPr>
          <p:cNvSpPr>
            <a:spLocks noGrp="1"/>
          </p:cNvSpPr>
          <p:nvPr>
            <p:ph type="body" sz="quarter" idx="18"/>
          </p:nvPr>
        </p:nvSpPr>
        <p:spPr/>
        <p:txBody>
          <a:bodyPr/>
          <a:lstStyle/>
          <a:p>
            <a:endParaRPr lang="da-DK"/>
          </a:p>
        </p:txBody>
      </p:sp>
    </p:spTree>
    <p:extLst>
      <p:ext uri="{BB962C8B-B14F-4D97-AF65-F5344CB8AC3E}">
        <p14:creationId xmlns:p14="http://schemas.microsoft.com/office/powerpoint/2010/main" val="1042324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Læreplanen: </a:t>
            </a:r>
            <a:endParaRPr lang="da-DK" dirty="0"/>
          </a:p>
        </p:txBody>
      </p:sp>
      <p:sp>
        <p:nvSpPr>
          <p:cNvPr id="3" name="Pladsholder til indhold 2"/>
          <p:cNvSpPr>
            <a:spLocks noGrp="1"/>
          </p:cNvSpPr>
          <p:nvPr>
            <p:ph idx="1"/>
          </p:nvPr>
        </p:nvSpPr>
        <p:spPr/>
        <p:txBody>
          <a:bodyPr/>
          <a:lstStyle/>
          <a:p>
            <a:pPr marL="0" indent="0">
              <a:buNone/>
            </a:pPr>
            <a:r>
              <a:rPr lang="da-DK" sz="2400" i="1" dirty="0"/>
              <a:t>I løbet af </a:t>
            </a:r>
            <a:r>
              <a:rPr lang="da-DK" sz="2400" i="1" dirty="0">
                <a:solidFill>
                  <a:srgbClr val="FF0000"/>
                </a:solidFill>
              </a:rPr>
              <a:t>sidste semester </a:t>
            </a:r>
            <a:r>
              <a:rPr lang="da-DK" sz="2400" i="1" dirty="0"/>
              <a:t>af undervisningen afsættes </a:t>
            </a:r>
            <a:r>
              <a:rPr lang="da-DK" sz="2400" i="1" dirty="0">
                <a:solidFill>
                  <a:srgbClr val="FF0000"/>
                </a:solidFill>
              </a:rPr>
              <a:t>seks til otte timer </a:t>
            </a:r>
            <a:r>
              <a:rPr lang="da-DK" sz="2400" i="1" dirty="0"/>
              <a:t>til et </a:t>
            </a:r>
            <a:r>
              <a:rPr lang="da-DK" sz="2400" i="1" dirty="0">
                <a:solidFill>
                  <a:srgbClr val="FF0000"/>
                </a:solidFill>
              </a:rPr>
              <a:t>projektforløb</a:t>
            </a:r>
            <a:r>
              <a:rPr lang="da-DK" sz="2400" i="1" dirty="0"/>
              <a:t>, hvor eleverne </a:t>
            </a:r>
            <a:r>
              <a:rPr lang="da-DK" sz="2400" i="1" dirty="0">
                <a:solidFill>
                  <a:srgbClr val="FF0000"/>
                </a:solidFill>
              </a:rPr>
              <a:t>individuelt</a:t>
            </a:r>
            <a:r>
              <a:rPr lang="da-DK" sz="2400" i="1" dirty="0"/>
              <a:t> udarbejder et kort </a:t>
            </a:r>
            <a:r>
              <a:rPr lang="da-DK" sz="2400" i="1" dirty="0">
                <a:solidFill>
                  <a:srgbClr val="FF0000"/>
                </a:solidFill>
              </a:rPr>
              <a:t>skriftligt produkt af et omfang på tre til fire sider </a:t>
            </a:r>
            <a:r>
              <a:rPr lang="da-DK" sz="2400" i="1" dirty="0"/>
              <a:t>inden for </a:t>
            </a:r>
            <a:r>
              <a:rPr lang="da-DK" sz="2400" i="1" dirty="0">
                <a:solidFill>
                  <a:srgbClr val="FF0000"/>
                </a:solidFill>
              </a:rPr>
              <a:t>et af de gennemgåede forløb</a:t>
            </a:r>
            <a:r>
              <a:rPr lang="da-DK" sz="2400" i="1" dirty="0"/>
              <a:t>. Eleven opstiller </a:t>
            </a:r>
            <a:r>
              <a:rPr lang="da-DK" sz="2400" i="1" dirty="0">
                <a:solidFill>
                  <a:srgbClr val="FF0000"/>
                </a:solidFill>
              </a:rPr>
              <a:t>to til tre relevante problemstillinger</a:t>
            </a:r>
            <a:r>
              <a:rPr lang="da-DK" sz="2400" i="1" dirty="0"/>
              <a:t>, som danner udgangspunkt for det skriftlige produkt. Herefter </a:t>
            </a:r>
            <a:r>
              <a:rPr lang="da-DK" sz="2400" i="1" dirty="0">
                <a:solidFill>
                  <a:srgbClr val="FF0000"/>
                </a:solidFill>
              </a:rPr>
              <a:t>indsamler og bearbejder </a:t>
            </a:r>
            <a:r>
              <a:rPr lang="da-DK" sz="2400" i="1" dirty="0"/>
              <a:t>eleven forskelligartet historiefagligt materiale som grundlag for besvarelsen af problemstillingerne. I forløbet understøtter læreren elevens arbejde gennem </a:t>
            </a:r>
            <a:r>
              <a:rPr lang="da-DK" sz="2400" i="1" dirty="0">
                <a:solidFill>
                  <a:srgbClr val="FF0000"/>
                </a:solidFill>
              </a:rPr>
              <a:t>vejledning</a:t>
            </a:r>
            <a:r>
              <a:rPr lang="da-DK" sz="2400" i="1" dirty="0"/>
              <a:t>. Elevens </a:t>
            </a:r>
            <a:r>
              <a:rPr lang="da-DK" sz="2400" i="1" dirty="0">
                <a:solidFill>
                  <a:srgbClr val="FF0000"/>
                </a:solidFill>
              </a:rPr>
              <a:t>indsats</a:t>
            </a:r>
            <a:r>
              <a:rPr lang="da-DK" sz="2400" i="1" dirty="0"/>
              <a:t> i projektforløbet, </a:t>
            </a:r>
            <a:r>
              <a:rPr lang="da-DK" sz="2400" i="1" dirty="0">
                <a:solidFill>
                  <a:srgbClr val="FF0000"/>
                </a:solidFill>
              </a:rPr>
              <a:t>herunder niveauet for det skriftlige produkt</a:t>
            </a:r>
            <a:r>
              <a:rPr lang="da-DK" sz="2400" i="1" dirty="0"/>
              <a:t>, </a:t>
            </a:r>
            <a:r>
              <a:rPr lang="da-DK" sz="2400" i="1" dirty="0">
                <a:solidFill>
                  <a:srgbClr val="FF0000"/>
                </a:solidFill>
              </a:rPr>
              <a:t>indgår i standpunktskarakteren </a:t>
            </a:r>
            <a:r>
              <a:rPr lang="da-DK" sz="2400" i="1" dirty="0"/>
              <a:t>i faget. </a:t>
            </a:r>
          </a:p>
          <a:p>
            <a:pPr marL="0" indent="0">
              <a:buNone/>
            </a:pPr>
            <a:endParaRPr lang="da-DK" sz="2400" i="1" dirty="0"/>
          </a:p>
          <a:p>
            <a:pPr marL="0" indent="0">
              <a:buNone/>
            </a:pPr>
            <a:endParaRPr lang="da-DK" sz="1400" i="1" dirty="0">
              <a:solidFill>
                <a:srgbClr val="FF0000"/>
              </a:solidFill>
            </a:endParaRPr>
          </a:p>
          <a:p>
            <a:pPr marL="0" indent="0">
              <a:buNone/>
            </a:pPr>
            <a:endParaRPr lang="da-DK" dirty="0"/>
          </a:p>
          <a:p>
            <a:endParaRPr lang="da-DK" dirty="0"/>
          </a:p>
          <a:p>
            <a:pPr marL="0" indent="0">
              <a:buNone/>
            </a:pPr>
            <a:endParaRPr lang="da-DK" dirty="0"/>
          </a:p>
        </p:txBody>
      </p:sp>
      <p:sp>
        <p:nvSpPr>
          <p:cNvPr id="4" name="Pladsholder til dato 3"/>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Pladsholder til sidefod 4"/>
          <p:cNvSpPr>
            <a:spLocks noGrp="1"/>
          </p:cNvSpPr>
          <p:nvPr>
            <p:ph type="ftr" sz="quarter" idx="11"/>
          </p:nvPr>
        </p:nvSpPr>
        <p:spPr/>
        <p:txBody>
          <a:bodyPr/>
          <a:lstStyle/>
          <a:p>
            <a:r>
              <a:rPr lang="da-DK" noProof="0"/>
              <a:t>Indsæt tekst via fanen Indsæt, Sidehoved &amp; Sidefod</a:t>
            </a:r>
            <a:endParaRPr lang="da-DK" noProof="0" dirty="0"/>
          </a:p>
        </p:txBody>
      </p:sp>
      <p:sp>
        <p:nvSpPr>
          <p:cNvPr id="6" name="Pladsholder til diasnummer 5"/>
          <p:cNvSpPr>
            <a:spLocks noGrp="1"/>
          </p:cNvSpPr>
          <p:nvPr>
            <p:ph type="sldNum" sz="quarter" idx="12"/>
          </p:nvPr>
        </p:nvSpPr>
        <p:spPr/>
        <p:txBody>
          <a:bodyPr/>
          <a:lstStyle/>
          <a:p>
            <a:pPr algn="l"/>
            <a:fld id="{859873C9-BF5D-4A9A-BB31-45BBB7BABAF7}" type="slidenum">
              <a:rPr lang="da-DK" smtClean="0"/>
              <a:pPr algn="l"/>
              <a:t>11</a:t>
            </a:fld>
            <a:endParaRPr lang="da-DK" dirty="0"/>
          </a:p>
        </p:txBody>
      </p:sp>
    </p:spTree>
    <p:extLst>
      <p:ext uri="{BB962C8B-B14F-4D97-AF65-F5344CB8AC3E}">
        <p14:creationId xmlns:p14="http://schemas.microsoft.com/office/powerpoint/2010/main" val="3889766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3AB061FA-275E-9E4E-A6B8-6EC91E26C33F}"/>
              </a:ext>
            </a:extLst>
          </p:cNvPr>
          <p:cNvSpPr>
            <a:spLocks noGrp="1"/>
          </p:cNvSpPr>
          <p:nvPr>
            <p:ph type="title"/>
          </p:nvPr>
        </p:nvSpPr>
        <p:spPr/>
        <p:txBody>
          <a:bodyPr/>
          <a:lstStyle/>
          <a:p>
            <a:r>
              <a:rPr lang="da-DK" dirty="0"/>
              <a:t>Hvad er meningen?</a:t>
            </a:r>
          </a:p>
        </p:txBody>
      </p:sp>
      <p:sp>
        <p:nvSpPr>
          <p:cNvPr id="7" name="Pladsholder til indhold 6">
            <a:extLst>
              <a:ext uri="{FF2B5EF4-FFF2-40B4-BE49-F238E27FC236}">
                <a16:creationId xmlns:a16="http://schemas.microsoft.com/office/drawing/2014/main" id="{A2E05982-F30B-AC4A-B111-A27C46619255}"/>
              </a:ext>
            </a:extLst>
          </p:cNvPr>
          <p:cNvSpPr>
            <a:spLocks noGrp="1"/>
          </p:cNvSpPr>
          <p:nvPr>
            <p:ph sz="half" idx="1"/>
          </p:nvPr>
        </p:nvSpPr>
        <p:spPr/>
        <p:txBody>
          <a:bodyPr/>
          <a:lstStyle/>
          <a:p>
            <a:pPr marL="342900" indent="-342900">
              <a:buAutoNum type="arabicPeriod"/>
            </a:pPr>
            <a:r>
              <a:rPr lang="da-DK" dirty="0"/>
              <a:t>Eleverne skal opnå faglig erkendelse gennem det at skrive og dermed honorere det faglige mål om skriftlig formidling </a:t>
            </a:r>
          </a:p>
          <a:p>
            <a:pPr marL="342900" indent="-342900">
              <a:buAutoNum type="arabicPeriod"/>
            </a:pPr>
            <a:r>
              <a:rPr lang="da-DK" dirty="0"/>
              <a:t>Eleverne skal demonstrere evne til faglig fordybelse igennem det skriftlige arbejde </a:t>
            </a:r>
          </a:p>
          <a:p>
            <a:pPr marL="342900" indent="-342900">
              <a:buAutoNum type="arabicPeriod"/>
            </a:pPr>
            <a:r>
              <a:rPr lang="da-DK" dirty="0"/>
              <a:t>Opgaven er ”kronen på værket” i det løbende arbejde med at formulere faglige problemstillinger og fungerer således også som en slags generalprøve på eksamen </a:t>
            </a:r>
          </a:p>
          <a:p>
            <a:pPr marL="342900" indent="-342900">
              <a:buAutoNum type="arabicPeriod"/>
            </a:pPr>
            <a:r>
              <a:rPr lang="da-DK" dirty="0"/>
              <a:t>Eleverne skal kunne demonstrere faglig selvstændighed i arbejdet med at søge, udvælge og bearbejde forskelligartet historisk materiale</a:t>
            </a:r>
          </a:p>
          <a:p>
            <a:endParaRPr lang="da-DK" dirty="0"/>
          </a:p>
        </p:txBody>
      </p:sp>
      <p:sp>
        <p:nvSpPr>
          <p:cNvPr id="8" name="Pladsholder til indhold 7">
            <a:extLst>
              <a:ext uri="{FF2B5EF4-FFF2-40B4-BE49-F238E27FC236}">
                <a16:creationId xmlns:a16="http://schemas.microsoft.com/office/drawing/2014/main" id="{228AA6FF-EE01-5941-9E3B-016E890F816B}"/>
              </a:ext>
            </a:extLst>
          </p:cNvPr>
          <p:cNvSpPr>
            <a:spLocks noGrp="1"/>
          </p:cNvSpPr>
          <p:nvPr>
            <p:ph sz="half" idx="2"/>
          </p:nvPr>
        </p:nvSpPr>
        <p:spPr/>
        <p:txBody>
          <a:bodyPr/>
          <a:lstStyle/>
          <a:p>
            <a:endParaRPr lang="da-DK"/>
          </a:p>
        </p:txBody>
      </p:sp>
      <p:sp>
        <p:nvSpPr>
          <p:cNvPr id="4" name="Pladsholder til dato 3">
            <a:extLst>
              <a:ext uri="{FF2B5EF4-FFF2-40B4-BE49-F238E27FC236}">
                <a16:creationId xmlns:a16="http://schemas.microsoft.com/office/drawing/2014/main" id="{D2E8166F-103F-1244-8FB5-EC33C9CC81D6}"/>
              </a:ext>
            </a:extLst>
          </p:cNvPr>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Pladsholder til slidenummer 4">
            <a:extLst>
              <a:ext uri="{FF2B5EF4-FFF2-40B4-BE49-F238E27FC236}">
                <a16:creationId xmlns:a16="http://schemas.microsoft.com/office/drawing/2014/main" id="{256F9FB0-6D36-FE41-A85E-DA25262F0D9B}"/>
              </a:ext>
            </a:extLst>
          </p:cNvPr>
          <p:cNvSpPr>
            <a:spLocks noGrp="1"/>
          </p:cNvSpPr>
          <p:nvPr>
            <p:ph type="sldNum" sz="quarter" idx="12"/>
          </p:nvPr>
        </p:nvSpPr>
        <p:spPr/>
        <p:txBody>
          <a:bodyPr/>
          <a:lstStyle/>
          <a:p>
            <a:pPr algn="l"/>
            <a:fld id="{859873C9-BF5D-4A9A-BB31-45BBB7BABAF7}" type="slidenum">
              <a:rPr lang="da-DK" smtClean="0"/>
              <a:pPr algn="l"/>
              <a:t>12</a:t>
            </a:fld>
            <a:endParaRPr lang="da-DK" dirty="0"/>
          </a:p>
        </p:txBody>
      </p:sp>
      <p:sp>
        <p:nvSpPr>
          <p:cNvPr id="9" name="Pladsholder til tekst 8">
            <a:extLst>
              <a:ext uri="{FF2B5EF4-FFF2-40B4-BE49-F238E27FC236}">
                <a16:creationId xmlns:a16="http://schemas.microsoft.com/office/drawing/2014/main" id="{A25A68B9-1423-FC49-BB80-989D7AEBCDAE}"/>
              </a:ext>
            </a:extLst>
          </p:cNvPr>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2021145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DB069-7F1D-4B41-95DF-E63665478201}"/>
              </a:ext>
            </a:extLst>
          </p:cNvPr>
          <p:cNvSpPr>
            <a:spLocks noGrp="1"/>
          </p:cNvSpPr>
          <p:nvPr>
            <p:ph type="title"/>
          </p:nvPr>
        </p:nvSpPr>
        <p:spPr/>
        <p:txBody>
          <a:bodyPr/>
          <a:lstStyle/>
          <a:p>
            <a:r>
              <a:rPr lang="da-DK" dirty="0" smtClean="0"/>
              <a:t>”Et kort skriftligt produkt”</a:t>
            </a:r>
            <a:endParaRPr lang="da-DK" dirty="0"/>
          </a:p>
        </p:txBody>
      </p:sp>
      <p:sp>
        <p:nvSpPr>
          <p:cNvPr id="3" name="Pladsholder til indhold 2">
            <a:extLst>
              <a:ext uri="{FF2B5EF4-FFF2-40B4-BE49-F238E27FC236}">
                <a16:creationId xmlns:a16="http://schemas.microsoft.com/office/drawing/2014/main" id="{9F613373-D155-5044-9CD4-5CC736038342}"/>
              </a:ext>
            </a:extLst>
          </p:cNvPr>
          <p:cNvSpPr>
            <a:spLocks noGrp="1"/>
          </p:cNvSpPr>
          <p:nvPr>
            <p:ph sz="half" idx="1"/>
          </p:nvPr>
        </p:nvSpPr>
        <p:spPr/>
        <p:txBody>
          <a:bodyPr/>
          <a:lstStyle/>
          <a:p>
            <a:pPr marL="0" indent="0">
              <a:buNone/>
            </a:pPr>
            <a:r>
              <a:rPr lang="da-DK" b="1" dirty="0" smtClean="0"/>
              <a:t>Akademiske skrivegenrer/</a:t>
            </a:r>
            <a:r>
              <a:rPr lang="da-DK" b="1" dirty="0" err="1" smtClean="0"/>
              <a:t>vidensdokumentation</a:t>
            </a:r>
            <a:endParaRPr lang="da-DK" b="1" dirty="0" smtClean="0"/>
          </a:p>
          <a:p>
            <a:r>
              <a:rPr lang="da-DK" dirty="0" smtClean="0"/>
              <a:t>Synopsis</a:t>
            </a:r>
          </a:p>
          <a:p>
            <a:r>
              <a:rPr lang="da-DK" dirty="0" smtClean="0"/>
              <a:t>Minirapport</a:t>
            </a:r>
          </a:p>
          <a:p>
            <a:pPr marL="0" indent="0">
              <a:buNone/>
            </a:pPr>
            <a:endParaRPr lang="da-DK" dirty="0"/>
          </a:p>
          <a:p>
            <a:pPr marL="0" indent="0">
              <a:buNone/>
            </a:pPr>
            <a:r>
              <a:rPr lang="da-DK" b="1" dirty="0"/>
              <a:t>Historieformidling</a:t>
            </a:r>
          </a:p>
          <a:p>
            <a:r>
              <a:rPr lang="da-DK" dirty="0" smtClean="0"/>
              <a:t>Populærhistorie</a:t>
            </a:r>
            <a:endParaRPr lang="da-DK" dirty="0"/>
          </a:p>
          <a:p>
            <a:r>
              <a:rPr lang="da-DK" dirty="0"/>
              <a:t>Leksikonartikel</a:t>
            </a:r>
          </a:p>
          <a:p>
            <a:r>
              <a:rPr lang="da-DK" dirty="0"/>
              <a:t>Forskellige former for historiebrug</a:t>
            </a:r>
          </a:p>
          <a:p>
            <a:r>
              <a:rPr lang="da-DK" dirty="0"/>
              <a:t>Hjemmeside</a:t>
            </a:r>
          </a:p>
          <a:p>
            <a:r>
              <a:rPr lang="da-DK" dirty="0"/>
              <a:t>Oplæg til en historisk dokumentar</a:t>
            </a:r>
          </a:p>
          <a:p>
            <a:pPr marL="0" indent="0">
              <a:buNone/>
            </a:pPr>
            <a:endParaRPr lang="da-DK" dirty="0"/>
          </a:p>
          <a:p>
            <a:pPr marL="0" indent="0">
              <a:buNone/>
            </a:pPr>
            <a:endParaRPr lang="da-DK" dirty="0"/>
          </a:p>
          <a:p>
            <a:endParaRPr lang="da-DK" dirty="0"/>
          </a:p>
        </p:txBody>
      </p:sp>
      <p:sp>
        <p:nvSpPr>
          <p:cNvPr id="7" name="Pladsholder til indhold 6"/>
          <p:cNvSpPr>
            <a:spLocks noGrp="1"/>
          </p:cNvSpPr>
          <p:nvPr>
            <p:ph sz="half" idx="2"/>
          </p:nvPr>
        </p:nvSpPr>
        <p:spPr/>
        <p:txBody>
          <a:bodyPr/>
          <a:lstStyle/>
          <a:p>
            <a:endParaRPr lang="da-DK"/>
          </a:p>
        </p:txBody>
      </p:sp>
      <p:sp>
        <p:nvSpPr>
          <p:cNvPr id="4" name="Pladsholder til dato 3">
            <a:extLst>
              <a:ext uri="{FF2B5EF4-FFF2-40B4-BE49-F238E27FC236}">
                <a16:creationId xmlns:a16="http://schemas.microsoft.com/office/drawing/2014/main" id="{3CB28D27-BF1F-2B4B-9C85-EA63CCA7BD51}"/>
              </a:ext>
            </a:extLst>
          </p:cNvPr>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Pladsholder til sidefod 4">
            <a:extLst>
              <a:ext uri="{FF2B5EF4-FFF2-40B4-BE49-F238E27FC236}">
                <a16:creationId xmlns:a16="http://schemas.microsoft.com/office/drawing/2014/main" id="{57E5C346-E9E6-8E43-80BF-B55790CDB170}"/>
              </a:ext>
            </a:extLst>
          </p:cNvPr>
          <p:cNvSpPr>
            <a:spLocks noGrp="1"/>
          </p:cNvSpPr>
          <p:nvPr>
            <p:ph type="ftr" sz="quarter" idx="11"/>
          </p:nvPr>
        </p:nvSpPr>
        <p:spPr/>
        <p:txBody>
          <a:bodyPr/>
          <a:lstStyle/>
          <a:p>
            <a:r>
              <a:rPr lang="da-DK" noProof="0"/>
              <a:t>Indsæt tekst via fanen Indsæt, Sidehoved &amp; Sidefod</a:t>
            </a:r>
            <a:endParaRPr lang="da-DK" noProof="0" dirty="0"/>
          </a:p>
        </p:txBody>
      </p:sp>
      <p:sp>
        <p:nvSpPr>
          <p:cNvPr id="6" name="Pladsholder til slidenummer 5">
            <a:extLst>
              <a:ext uri="{FF2B5EF4-FFF2-40B4-BE49-F238E27FC236}">
                <a16:creationId xmlns:a16="http://schemas.microsoft.com/office/drawing/2014/main" id="{DEA00442-B94F-5F46-956E-7F2DFA9E5C82}"/>
              </a:ext>
            </a:extLst>
          </p:cNvPr>
          <p:cNvSpPr>
            <a:spLocks noGrp="1"/>
          </p:cNvSpPr>
          <p:nvPr>
            <p:ph type="sldNum" sz="quarter" idx="12"/>
          </p:nvPr>
        </p:nvSpPr>
        <p:spPr/>
        <p:txBody>
          <a:bodyPr/>
          <a:lstStyle/>
          <a:p>
            <a:pPr algn="l"/>
            <a:fld id="{859873C9-BF5D-4A9A-BB31-45BBB7BABAF7}" type="slidenum">
              <a:rPr lang="da-DK" smtClean="0"/>
              <a:pPr algn="l"/>
              <a:t>13</a:t>
            </a:fld>
            <a:endParaRPr lang="da-DK" dirty="0"/>
          </a:p>
        </p:txBody>
      </p:sp>
      <p:sp>
        <p:nvSpPr>
          <p:cNvPr id="8" name="Pladsholder til tekst 7"/>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4156217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indhold 2"/>
          <p:cNvSpPr>
            <a:spLocks noGrp="1"/>
          </p:cNvSpPr>
          <p:nvPr>
            <p:ph sz="half" idx="1"/>
          </p:nvPr>
        </p:nvSpPr>
        <p:spPr/>
        <p:txBody>
          <a:bodyPr/>
          <a:lstStyle/>
          <a:p>
            <a:r>
              <a:rPr lang="da-DK" dirty="0" smtClean="0"/>
              <a:t>Men eleverne skal være helt klar over genrekravene!</a:t>
            </a:r>
          </a:p>
          <a:p>
            <a:r>
              <a:rPr lang="da-DK" dirty="0" smtClean="0"/>
              <a:t>Produktet skal honorere kravene til forløbet i øvrigt</a:t>
            </a:r>
          </a:p>
          <a:p>
            <a:r>
              <a:rPr lang="da-DK" dirty="0" smtClean="0"/>
              <a:t>Overvej, i hvilken sammenhæng forløbet skal indgå</a:t>
            </a:r>
          </a:p>
          <a:p>
            <a:r>
              <a:rPr lang="da-DK" dirty="0" smtClean="0"/>
              <a:t>Feedbackform</a:t>
            </a:r>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14</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305733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3943F9-9D6B-A643-8012-6D965D5A601F}"/>
              </a:ext>
            </a:extLst>
          </p:cNvPr>
          <p:cNvSpPr>
            <a:spLocks noGrp="1"/>
          </p:cNvSpPr>
          <p:nvPr>
            <p:ph type="title"/>
          </p:nvPr>
        </p:nvSpPr>
        <p:spPr/>
        <p:txBody>
          <a:bodyPr/>
          <a:lstStyle/>
          <a:p>
            <a:r>
              <a:rPr lang="da-DK" dirty="0"/>
              <a:t>I bestemmer:</a:t>
            </a:r>
          </a:p>
        </p:txBody>
      </p:sp>
      <p:sp>
        <p:nvSpPr>
          <p:cNvPr id="3" name="Pladsholder til indhold 2">
            <a:extLst>
              <a:ext uri="{FF2B5EF4-FFF2-40B4-BE49-F238E27FC236}">
                <a16:creationId xmlns:a16="http://schemas.microsoft.com/office/drawing/2014/main" id="{FF4942C8-223B-AB4D-8429-54710E8B383B}"/>
              </a:ext>
            </a:extLst>
          </p:cNvPr>
          <p:cNvSpPr>
            <a:spLocks noGrp="1"/>
          </p:cNvSpPr>
          <p:nvPr>
            <p:ph sz="half" idx="1"/>
          </p:nvPr>
        </p:nvSpPr>
        <p:spPr/>
        <p:txBody>
          <a:bodyPr/>
          <a:lstStyle/>
          <a:p>
            <a:r>
              <a:rPr lang="da-DK" dirty="0"/>
              <a:t>Placering af opgaven</a:t>
            </a:r>
          </a:p>
          <a:p>
            <a:r>
              <a:rPr lang="da-DK" dirty="0" smtClean="0"/>
              <a:t>Produktform</a:t>
            </a:r>
            <a:endParaRPr lang="da-DK" dirty="0"/>
          </a:p>
          <a:p>
            <a:r>
              <a:rPr lang="da-DK" dirty="0"/>
              <a:t>Om eleverne selv skal vælge </a:t>
            </a:r>
            <a:r>
              <a:rPr lang="da-DK" dirty="0" smtClean="0"/>
              <a:t>emne/forløb, </a:t>
            </a:r>
            <a:r>
              <a:rPr lang="da-DK" dirty="0"/>
              <a:t>eller I gør det</a:t>
            </a:r>
          </a:p>
          <a:p>
            <a:r>
              <a:rPr lang="da-DK" dirty="0"/>
              <a:t>Om alle skal have samme </a:t>
            </a:r>
            <a:r>
              <a:rPr lang="da-DK" dirty="0" smtClean="0"/>
              <a:t>emne/forløb</a:t>
            </a:r>
          </a:p>
          <a:p>
            <a:r>
              <a:rPr lang="da-DK" dirty="0" smtClean="0"/>
              <a:t>Om forløbet fungerer som en del af et undervisningsforløb eller som repetition af alle forløb</a:t>
            </a:r>
            <a:endParaRPr lang="da-DK" dirty="0"/>
          </a:p>
          <a:p>
            <a:r>
              <a:rPr lang="da-DK" dirty="0"/>
              <a:t>Hvordan der gives feedback</a:t>
            </a:r>
          </a:p>
          <a:p>
            <a:endParaRPr lang="da-DK" dirty="0"/>
          </a:p>
        </p:txBody>
      </p:sp>
      <p:sp>
        <p:nvSpPr>
          <p:cNvPr id="7" name="Pladsholder til indhold 6"/>
          <p:cNvSpPr>
            <a:spLocks noGrp="1"/>
          </p:cNvSpPr>
          <p:nvPr>
            <p:ph sz="half" idx="2"/>
          </p:nvPr>
        </p:nvSpPr>
        <p:spPr/>
        <p:txBody>
          <a:bodyPr/>
          <a:lstStyle/>
          <a:p>
            <a:endParaRPr lang="da-DK"/>
          </a:p>
        </p:txBody>
      </p:sp>
      <p:sp>
        <p:nvSpPr>
          <p:cNvPr id="4" name="Pladsholder til dato 3">
            <a:extLst>
              <a:ext uri="{FF2B5EF4-FFF2-40B4-BE49-F238E27FC236}">
                <a16:creationId xmlns:a16="http://schemas.microsoft.com/office/drawing/2014/main" id="{4A4207C9-9C39-084C-B71F-42698EEEF6CD}"/>
              </a:ext>
            </a:extLst>
          </p:cNvPr>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Pladsholder til sidefod 4">
            <a:extLst>
              <a:ext uri="{FF2B5EF4-FFF2-40B4-BE49-F238E27FC236}">
                <a16:creationId xmlns:a16="http://schemas.microsoft.com/office/drawing/2014/main" id="{749483DE-2D8E-7448-B7C8-8ACC409267C0}"/>
              </a:ext>
            </a:extLst>
          </p:cNvPr>
          <p:cNvSpPr>
            <a:spLocks noGrp="1"/>
          </p:cNvSpPr>
          <p:nvPr>
            <p:ph type="ftr" sz="quarter" idx="11"/>
          </p:nvPr>
        </p:nvSpPr>
        <p:spPr/>
        <p:txBody>
          <a:bodyPr/>
          <a:lstStyle/>
          <a:p>
            <a:r>
              <a:rPr lang="da-DK" noProof="0"/>
              <a:t>Indsæt tekst via fanen Indsæt, Sidehoved &amp; Sidefod</a:t>
            </a:r>
            <a:endParaRPr lang="da-DK" noProof="0" dirty="0"/>
          </a:p>
        </p:txBody>
      </p:sp>
      <p:sp>
        <p:nvSpPr>
          <p:cNvPr id="6" name="Pladsholder til slidenummer 5">
            <a:extLst>
              <a:ext uri="{FF2B5EF4-FFF2-40B4-BE49-F238E27FC236}">
                <a16:creationId xmlns:a16="http://schemas.microsoft.com/office/drawing/2014/main" id="{634A8C5C-9EE0-7742-979C-74E99A9EB617}"/>
              </a:ext>
            </a:extLst>
          </p:cNvPr>
          <p:cNvSpPr>
            <a:spLocks noGrp="1"/>
          </p:cNvSpPr>
          <p:nvPr>
            <p:ph type="sldNum" sz="quarter" idx="12"/>
          </p:nvPr>
        </p:nvSpPr>
        <p:spPr/>
        <p:txBody>
          <a:bodyPr/>
          <a:lstStyle/>
          <a:p>
            <a:pPr algn="l"/>
            <a:fld id="{859873C9-BF5D-4A9A-BB31-45BBB7BABAF7}" type="slidenum">
              <a:rPr lang="da-DK" smtClean="0"/>
              <a:pPr algn="l"/>
              <a:t>15</a:t>
            </a:fld>
            <a:endParaRPr lang="da-DK" dirty="0"/>
          </a:p>
        </p:txBody>
      </p:sp>
      <p:sp>
        <p:nvSpPr>
          <p:cNvPr id="8" name="Pladsholder til tekst 7"/>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1893478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Evaluering</a:t>
            </a:r>
            <a:endParaRPr lang="da-DK" dirty="0"/>
          </a:p>
        </p:txBody>
      </p:sp>
      <p:sp>
        <p:nvSpPr>
          <p:cNvPr id="3" name="Pladsholder til indhold 2"/>
          <p:cNvSpPr>
            <a:spLocks noGrp="1"/>
          </p:cNvSpPr>
          <p:nvPr>
            <p:ph sz="half" idx="1"/>
          </p:nvPr>
        </p:nvSpPr>
        <p:spPr/>
        <p:txBody>
          <a:bodyPr/>
          <a:lstStyle/>
          <a:p>
            <a:r>
              <a:rPr lang="da-DK" dirty="0" smtClean="0"/>
              <a:t>Elevens indsats, herunder produkt, indgår i årskarakteren</a:t>
            </a:r>
          </a:p>
          <a:p>
            <a:r>
              <a:rPr lang="da-DK" dirty="0" smtClean="0"/>
              <a:t>Der er ikke krav om, at opgaverne ”rettes”</a:t>
            </a:r>
          </a:p>
          <a:p>
            <a:endParaRPr lang="da-DK" dirty="0"/>
          </a:p>
          <a:p>
            <a:pPr marL="0" indent="0">
              <a:buNone/>
            </a:pPr>
            <a:r>
              <a:rPr lang="da-DK" dirty="0" smtClean="0"/>
              <a:t>Feedback-eksempler:</a:t>
            </a:r>
          </a:p>
          <a:p>
            <a:r>
              <a:rPr lang="da-DK" dirty="0" smtClean="0"/>
              <a:t>Kort mundtlig eller skriftlig tilbagemelding</a:t>
            </a:r>
          </a:p>
          <a:p>
            <a:r>
              <a:rPr lang="da-DK" dirty="0" smtClean="0"/>
              <a:t>Generelle iagttagelser i læsningen af opgaverne</a:t>
            </a:r>
          </a:p>
          <a:p>
            <a:r>
              <a:rPr lang="da-DK" dirty="0" smtClean="0"/>
              <a:t>Mundtlig fremlæggelse af (nogle af) opgaverne med kommentarer</a:t>
            </a:r>
          </a:p>
          <a:p>
            <a:r>
              <a:rPr lang="da-DK" dirty="0" smtClean="0"/>
              <a:t>Peer-feedback</a:t>
            </a:r>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16</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1977553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Eksempel</a:t>
            </a:r>
            <a:endParaRPr lang="da-DK" dirty="0"/>
          </a:p>
        </p:txBody>
      </p:sp>
      <p:sp>
        <p:nvSpPr>
          <p:cNvPr id="3" name="Pladsholder til indhold 2"/>
          <p:cNvSpPr>
            <a:spLocks noGrp="1"/>
          </p:cNvSpPr>
          <p:nvPr>
            <p:ph sz="half" idx="1"/>
          </p:nvPr>
        </p:nvSpPr>
        <p:spPr>
          <a:xfrm>
            <a:off x="539712" y="1186542"/>
            <a:ext cx="8332789" cy="4518000"/>
          </a:xfrm>
        </p:spPr>
        <p:txBody>
          <a:bodyPr/>
          <a:lstStyle/>
          <a:p>
            <a:pPr marL="0" indent="0">
              <a:buNone/>
            </a:pPr>
            <a:r>
              <a:rPr lang="da-DK" sz="1800" b="1" dirty="0" smtClean="0"/>
              <a:t>Tid:</a:t>
            </a:r>
            <a:r>
              <a:rPr lang="da-DK" sz="1800" dirty="0" smtClean="0"/>
              <a:t> 4 moduler à 90 min.</a:t>
            </a:r>
          </a:p>
          <a:p>
            <a:pPr marL="0" indent="0">
              <a:buNone/>
            </a:pPr>
            <a:r>
              <a:rPr lang="da-DK" sz="1800" b="1" dirty="0" smtClean="0"/>
              <a:t>Formål:</a:t>
            </a:r>
            <a:r>
              <a:rPr lang="da-DK" sz="1800" dirty="0" smtClean="0"/>
              <a:t> Afslutning </a:t>
            </a:r>
            <a:r>
              <a:rPr lang="da-DK" sz="1800" dirty="0"/>
              <a:t>og </a:t>
            </a:r>
            <a:r>
              <a:rPr lang="da-DK" sz="1800" dirty="0" smtClean="0"/>
              <a:t>perspektivering af </a:t>
            </a:r>
            <a:r>
              <a:rPr lang="da-DK" sz="1800" dirty="0"/>
              <a:t>forløbet om ”USA i verden i nyeste tid</a:t>
            </a:r>
            <a:r>
              <a:rPr lang="da-DK" sz="1800" dirty="0" smtClean="0"/>
              <a:t>”, repetition af </a:t>
            </a:r>
            <a:r>
              <a:rPr lang="da-DK" sz="1800" dirty="0"/>
              <a:t>de vigtigste elementer/fagbegreber inden for dette. </a:t>
            </a:r>
            <a:endParaRPr lang="da-DK" sz="1800" dirty="0" smtClean="0"/>
          </a:p>
          <a:p>
            <a:pPr marL="0" indent="0">
              <a:buNone/>
            </a:pPr>
            <a:r>
              <a:rPr lang="da-DK" sz="1800" b="1" dirty="0" smtClean="0"/>
              <a:t>Opgave:</a:t>
            </a:r>
            <a:r>
              <a:rPr lang="da-DK" sz="1800" dirty="0" smtClean="0"/>
              <a:t> </a:t>
            </a:r>
            <a:r>
              <a:rPr lang="da-DK" sz="1800" i="1" dirty="0" smtClean="0"/>
              <a:t>Med </a:t>
            </a:r>
            <a:r>
              <a:rPr lang="da-DK" sz="1800" i="1" dirty="0"/>
              <a:t>afsæt i </a:t>
            </a:r>
            <a:r>
              <a:rPr lang="da-DK" sz="1800" i="1" dirty="0" smtClean="0"/>
              <a:t>forløbet </a:t>
            </a:r>
            <a:r>
              <a:rPr lang="da-DK" sz="1800" i="1" dirty="0"/>
              <a:t>”USA i verden i nyeste tid” </a:t>
            </a:r>
            <a:r>
              <a:rPr lang="da-DK" sz="1800" i="1" dirty="0" smtClean="0"/>
              <a:t>opstilles </a:t>
            </a:r>
            <a:r>
              <a:rPr lang="da-DK" sz="1800" i="1" dirty="0"/>
              <a:t>og </a:t>
            </a:r>
            <a:r>
              <a:rPr lang="da-DK" sz="1800" i="1" dirty="0" smtClean="0"/>
              <a:t>bearbejdes </a:t>
            </a:r>
            <a:r>
              <a:rPr lang="da-DK" sz="1800" i="1" dirty="0"/>
              <a:t>2-3 relevante historiefaglige problemstillinger. </a:t>
            </a:r>
            <a:r>
              <a:rPr lang="da-DK" sz="1800" i="1" dirty="0" smtClean="0"/>
              <a:t>Det </a:t>
            </a:r>
            <a:r>
              <a:rPr lang="da-DK" sz="1800" i="1" dirty="0"/>
              <a:t>er et krav, at </a:t>
            </a:r>
            <a:r>
              <a:rPr lang="da-DK" sz="1800" i="1" dirty="0" smtClean="0"/>
              <a:t>mindst </a:t>
            </a:r>
            <a:r>
              <a:rPr lang="da-DK" sz="1800" i="1" dirty="0"/>
              <a:t>én af problemstillingerne har fokus på udviklingen inden for de seneste 10 år (altså et nutidsperspektiv</a:t>
            </a:r>
            <a:r>
              <a:rPr lang="da-DK" sz="1800" i="1" dirty="0" smtClean="0"/>
              <a:t>).</a:t>
            </a:r>
          </a:p>
          <a:p>
            <a:pPr marL="0" indent="0">
              <a:buNone/>
            </a:pPr>
            <a:r>
              <a:rPr lang="da-DK" sz="1800" b="1" dirty="0" smtClean="0"/>
              <a:t>Produkt:</a:t>
            </a:r>
            <a:r>
              <a:rPr lang="da-DK" sz="1800" dirty="0" smtClean="0"/>
              <a:t> </a:t>
            </a:r>
          </a:p>
          <a:p>
            <a:pPr marL="0" indent="0">
              <a:buNone/>
            </a:pPr>
            <a:r>
              <a:rPr lang="da-DK" sz="1800" dirty="0" smtClean="0"/>
              <a:t>	1) Skriv </a:t>
            </a:r>
            <a:r>
              <a:rPr lang="da-DK" sz="1800" dirty="0"/>
              <a:t>en historiefaglig artikel på ca. 3 </a:t>
            </a:r>
            <a:r>
              <a:rPr lang="da-DK" sz="1800" dirty="0" smtClean="0"/>
              <a:t>normalsider, hvor </a:t>
            </a:r>
            <a:r>
              <a:rPr lang="da-DK" sz="1800" dirty="0"/>
              <a:t>du </a:t>
            </a:r>
            <a:r>
              <a:rPr lang="da-DK" sz="1800" dirty="0" smtClean="0"/>
              <a:t>	med </a:t>
            </a:r>
            <a:r>
              <a:rPr lang="da-DK" sz="1800" dirty="0"/>
              <a:t>afsæt i dine 2-3 (eksplicit) formulerede problemstillinger </a:t>
            </a:r>
            <a:r>
              <a:rPr lang="da-DK" sz="1800" dirty="0" smtClean="0"/>
              <a:t>	formidler </a:t>
            </a:r>
            <a:r>
              <a:rPr lang="da-DK" sz="1800" dirty="0"/>
              <a:t>den viden, du når frem til</a:t>
            </a:r>
            <a:r>
              <a:rPr lang="da-DK" sz="1800" dirty="0" smtClean="0"/>
              <a:t>. Artiklen skal indeholde 	rubrik</a:t>
            </a:r>
            <a:r>
              <a:rPr lang="da-DK" sz="1800" dirty="0"/>
              <a:t>, manchet og mellemrubrikker. </a:t>
            </a:r>
            <a:r>
              <a:rPr lang="da-DK" sz="1800" dirty="0" smtClean="0"/>
              <a:t>Kilder anføres </a:t>
            </a:r>
            <a:r>
              <a:rPr lang="da-DK" sz="1800" dirty="0"/>
              <a:t>til sidst i </a:t>
            </a:r>
            <a:r>
              <a:rPr lang="da-DK" sz="1800" dirty="0" smtClean="0"/>
              <a:t>	artiklen</a:t>
            </a:r>
            <a:r>
              <a:rPr lang="da-DK" sz="1800" dirty="0"/>
              <a:t>.</a:t>
            </a:r>
            <a:r>
              <a:rPr lang="da-DK" dirty="0"/>
              <a:t/>
            </a:r>
            <a:br>
              <a:rPr lang="da-DK" dirty="0"/>
            </a:br>
            <a:endParaRPr lang="da-DK" dirty="0"/>
          </a:p>
          <a:p>
            <a:endParaRPr lang="da-DK" dirty="0"/>
          </a:p>
          <a:p>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17</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4230208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indhold 2"/>
          <p:cNvSpPr>
            <a:spLocks noGrp="1"/>
          </p:cNvSpPr>
          <p:nvPr>
            <p:ph sz="half" idx="1"/>
          </p:nvPr>
        </p:nvSpPr>
        <p:spPr/>
        <p:txBody>
          <a:bodyPr/>
          <a:lstStyle/>
          <a:p>
            <a:pPr marL="0" indent="0">
              <a:buNone/>
            </a:pPr>
            <a:r>
              <a:rPr lang="da-DK" dirty="0" smtClean="0"/>
              <a:t>	2)</a:t>
            </a:r>
            <a:r>
              <a:rPr lang="da-DK" dirty="0"/>
              <a:t> Skriv en synopsis på 3-4 </a:t>
            </a:r>
            <a:r>
              <a:rPr lang="da-DK" dirty="0" smtClean="0"/>
              <a:t>normalsider </a:t>
            </a:r>
            <a:r>
              <a:rPr lang="da-DK" dirty="0"/>
              <a:t>à </a:t>
            </a:r>
            <a:r>
              <a:rPr lang="da-DK" dirty="0" smtClean="0"/>
              <a:t>2400, </a:t>
            </a:r>
            <a:r>
              <a:rPr lang="da-DK" dirty="0"/>
              <a:t>hvor du </a:t>
            </a:r>
            <a:r>
              <a:rPr lang="da-DK" dirty="0" smtClean="0"/>
              <a:t>	opstiller, besvarer og konkluderer på </a:t>
            </a:r>
            <a:r>
              <a:rPr lang="da-DK" dirty="0"/>
              <a:t>dine 2-3 </a:t>
            </a:r>
            <a:r>
              <a:rPr lang="da-DK" dirty="0" smtClean="0"/>
              <a:t>	problemstillinger</a:t>
            </a:r>
            <a:r>
              <a:rPr lang="da-DK" dirty="0"/>
              <a:t>. D</a:t>
            </a:r>
            <a:r>
              <a:rPr lang="da-DK" dirty="0" smtClean="0"/>
              <a:t>it materiale skal </a:t>
            </a:r>
            <a:r>
              <a:rPr lang="da-DK" dirty="0"/>
              <a:t>indgå eksplicit, og </a:t>
            </a:r>
            <a:r>
              <a:rPr lang="da-DK" dirty="0" smtClean="0"/>
              <a:t>	det </a:t>
            </a:r>
            <a:r>
              <a:rPr lang="da-DK" dirty="0"/>
              <a:t>skal også citeres</a:t>
            </a:r>
            <a:r>
              <a:rPr lang="da-DK" dirty="0" smtClean="0"/>
              <a:t>. Der skal indgå en kildefortegnelse.</a:t>
            </a:r>
          </a:p>
          <a:p>
            <a:pPr marL="0" indent="0">
              <a:buNone/>
            </a:pPr>
            <a:r>
              <a:rPr lang="da-DK" b="1" dirty="0" smtClean="0"/>
              <a:t>Evaluering: </a:t>
            </a:r>
            <a:r>
              <a:rPr lang="da-DK" dirty="0" smtClean="0"/>
              <a:t>Lærer vejleder i arbejdsprocessen. Gennemlæser produkter og opsummerer generelle iagttagelser</a:t>
            </a:r>
          </a:p>
          <a:p>
            <a:pPr marL="0" indent="0">
              <a:buNone/>
            </a:pPr>
            <a:r>
              <a:rPr lang="da-DK" dirty="0" smtClean="0"/>
              <a:t> </a:t>
            </a:r>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18</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2716445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Tilrettelæggelse</a:t>
            </a:r>
            <a:endParaRPr lang="da-DK" dirty="0"/>
          </a:p>
        </p:txBody>
      </p:sp>
      <p:sp>
        <p:nvSpPr>
          <p:cNvPr id="3" name="Pladsholder til indhold 2"/>
          <p:cNvSpPr>
            <a:spLocks noGrp="1"/>
          </p:cNvSpPr>
          <p:nvPr>
            <p:ph sz="half" idx="1"/>
          </p:nvPr>
        </p:nvSpPr>
        <p:spPr/>
        <p:txBody>
          <a:bodyPr/>
          <a:lstStyle/>
          <a:p>
            <a:pPr marL="0" indent="0">
              <a:buNone/>
            </a:pPr>
            <a:r>
              <a:rPr lang="da-DK" b="1" dirty="0" smtClean="0"/>
              <a:t>Modul 1: </a:t>
            </a:r>
            <a:r>
              <a:rPr lang="da-DK" dirty="0" smtClean="0"/>
              <a:t>Arbejde med afgrænsning af problemfelt, materialesøgning. Bud på problemstillinger afleveres ved slutningen af modulet.</a:t>
            </a:r>
          </a:p>
          <a:p>
            <a:pPr marL="0" indent="0">
              <a:buNone/>
            </a:pPr>
            <a:r>
              <a:rPr lang="da-DK" b="1" dirty="0" smtClean="0"/>
              <a:t>Modul 2: </a:t>
            </a:r>
            <a:r>
              <a:rPr lang="da-DK" dirty="0" smtClean="0"/>
              <a:t>Evt. justering af problemstillinger. Fortsat arbejde med materialeindsamling og –bearbejdning. Materialeliste afleveres ved slutningen af modulet.</a:t>
            </a:r>
          </a:p>
          <a:p>
            <a:pPr marL="0" indent="0">
              <a:buNone/>
            </a:pPr>
            <a:r>
              <a:rPr lang="da-DK" b="1" dirty="0" smtClean="0"/>
              <a:t>Modul 3: </a:t>
            </a:r>
            <a:r>
              <a:rPr lang="da-DK" dirty="0" smtClean="0"/>
              <a:t>Individuelt arbejde, lærer som konsulent</a:t>
            </a:r>
          </a:p>
          <a:p>
            <a:pPr marL="0" indent="0">
              <a:buNone/>
            </a:pPr>
            <a:r>
              <a:rPr lang="da-DK" b="1" dirty="0" smtClean="0"/>
              <a:t>Modul 4: </a:t>
            </a:r>
            <a:r>
              <a:rPr lang="da-DK" dirty="0" smtClean="0"/>
              <a:t>Individuelt arbejde, lærer som konsulent. Produkt uploades ved slutningen af modulet.</a:t>
            </a:r>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19</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309647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Program</a:t>
            </a:r>
            <a:endParaRPr lang="da-DK" dirty="0"/>
          </a:p>
        </p:txBody>
      </p:sp>
      <p:sp>
        <p:nvSpPr>
          <p:cNvPr id="3" name="Pladsholder til indhold 2"/>
          <p:cNvSpPr>
            <a:spLocks noGrp="1"/>
          </p:cNvSpPr>
          <p:nvPr>
            <p:ph sz="half" idx="1"/>
          </p:nvPr>
        </p:nvSpPr>
        <p:spPr/>
        <p:txBody>
          <a:bodyPr/>
          <a:lstStyle/>
          <a:p>
            <a:pPr marL="0" indent="0">
              <a:buNone/>
            </a:pPr>
            <a:r>
              <a:rPr lang="da-DK" dirty="0" smtClean="0"/>
              <a:t>10.00-10.15	Kort præsentation af innovation og 					karrierekompetencer</a:t>
            </a:r>
          </a:p>
          <a:p>
            <a:pPr marL="0" indent="0">
              <a:buNone/>
            </a:pPr>
            <a:endParaRPr lang="da-DK" dirty="0"/>
          </a:p>
          <a:p>
            <a:pPr marL="0" indent="0">
              <a:buNone/>
            </a:pPr>
            <a:r>
              <a:rPr lang="da-DK" dirty="0" smtClean="0"/>
              <a:t>10.15-10.45	Oplæg om karrierekompetence i historie</a:t>
            </a:r>
          </a:p>
          <a:p>
            <a:pPr marL="0" indent="0">
              <a:buNone/>
            </a:pPr>
            <a:endParaRPr lang="da-DK" dirty="0"/>
          </a:p>
          <a:p>
            <a:pPr marL="0" indent="0">
              <a:buNone/>
            </a:pPr>
            <a:r>
              <a:rPr lang="da-DK" dirty="0" smtClean="0"/>
              <a:t>10.45-</a:t>
            </a:r>
            <a:r>
              <a:rPr lang="da-DK" dirty="0" smtClean="0">
                <a:solidFill>
                  <a:srgbClr val="FF0000"/>
                </a:solidFill>
              </a:rPr>
              <a:t>12.30</a:t>
            </a:r>
            <a:r>
              <a:rPr lang="da-DK" dirty="0" smtClean="0"/>
              <a:t>	Oplæg og workshop om innovative kompetencer i 		historie</a:t>
            </a:r>
            <a:endParaRPr lang="da-DK" dirty="0"/>
          </a:p>
          <a:p>
            <a:pPr marL="0" indent="0">
              <a:buNone/>
            </a:pPr>
            <a:endParaRPr lang="da-DK" dirty="0" smtClean="0"/>
          </a:p>
          <a:p>
            <a:pPr marL="0" indent="0">
              <a:buNone/>
            </a:pPr>
            <a:r>
              <a:rPr lang="da-DK" dirty="0" smtClean="0">
                <a:solidFill>
                  <a:srgbClr val="FF0000"/>
                </a:solidFill>
              </a:rPr>
              <a:t>12.30-13.30</a:t>
            </a:r>
            <a:r>
              <a:rPr lang="da-DK" dirty="0" smtClean="0"/>
              <a:t>	Frokost</a:t>
            </a:r>
          </a:p>
          <a:p>
            <a:pPr marL="0" indent="0">
              <a:buNone/>
            </a:pPr>
            <a:endParaRPr lang="da-DK" dirty="0"/>
          </a:p>
          <a:p>
            <a:pPr marL="0" indent="0">
              <a:buNone/>
            </a:pPr>
            <a:r>
              <a:rPr lang="da-DK" dirty="0" smtClean="0">
                <a:solidFill>
                  <a:srgbClr val="FF0000"/>
                </a:solidFill>
              </a:rPr>
              <a:t>13.30-14.00</a:t>
            </a:r>
            <a:r>
              <a:rPr lang="da-DK" dirty="0" smtClean="0"/>
              <a:t>	Oplæg om projektopgaven</a:t>
            </a:r>
            <a:endParaRPr lang="da-DK" dirty="0"/>
          </a:p>
        </p:txBody>
      </p:sp>
      <p:sp>
        <p:nvSpPr>
          <p:cNvPr id="10" name="Pladsholder til indhold 9"/>
          <p:cNvSpPr>
            <a:spLocks noGrp="1"/>
          </p:cNvSpPr>
          <p:nvPr>
            <p:ph sz="half" idx="2"/>
          </p:nvPr>
        </p:nvSpPr>
        <p:spPr/>
        <p:txBody>
          <a:bodyPr/>
          <a:lstStyle/>
          <a:p>
            <a:endParaRPr lang="da-DK"/>
          </a:p>
        </p:txBody>
      </p:sp>
      <p:sp>
        <p:nvSpPr>
          <p:cNvPr id="4" name="Pladsholder til dato 3"/>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Pladsholder til sidefod 4"/>
          <p:cNvSpPr>
            <a:spLocks noGrp="1"/>
          </p:cNvSpPr>
          <p:nvPr>
            <p:ph type="ftr" sz="quarter" idx="11"/>
          </p:nvPr>
        </p:nvSpPr>
        <p:spPr/>
        <p:txBody>
          <a:bodyPr/>
          <a:lstStyle/>
          <a:p>
            <a:r>
              <a:rPr lang="da-DK" noProof="0"/>
              <a:t>Indsæt tekst via fanen Indsæt, Sidehoved &amp; Sidefod</a:t>
            </a:r>
            <a:endParaRPr lang="da-DK" noProof="0" dirty="0"/>
          </a:p>
        </p:txBody>
      </p:sp>
      <p:sp>
        <p:nvSpPr>
          <p:cNvPr id="6" name="Pladsholder til diasnummer 5"/>
          <p:cNvSpPr>
            <a:spLocks noGrp="1"/>
          </p:cNvSpPr>
          <p:nvPr>
            <p:ph type="sldNum" sz="quarter" idx="12"/>
          </p:nvPr>
        </p:nvSpPr>
        <p:spPr/>
        <p:txBody>
          <a:bodyPr/>
          <a:lstStyle/>
          <a:p>
            <a:pPr algn="l"/>
            <a:fld id="{859873C9-BF5D-4A9A-BB31-45BBB7BABAF7}" type="slidenum">
              <a:rPr lang="da-DK" smtClean="0"/>
              <a:pPr algn="l"/>
              <a:t>2</a:t>
            </a:fld>
            <a:endParaRPr lang="da-DK" dirty="0"/>
          </a:p>
        </p:txBody>
      </p:sp>
      <p:sp>
        <p:nvSpPr>
          <p:cNvPr id="11" name="Pladsholder til tekst 10"/>
          <p:cNvSpPr>
            <a:spLocks noGrp="1"/>
          </p:cNvSpPr>
          <p:nvPr>
            <p:ph type="body" sz="quarter" idx="13"/>
          </p:nvPr>
        </p:nvSpPr>
        <p:spPr>
          <a:xfrm>
            <a:off x="539713" y="6470323"/>
            <a:ext cx="8332788" cy="173037"/>
          </a:xfrm>
        </p:spPr>
        <p:txBody>
          <a:bodyPr/>
          <a:lstStyle/>
          <a:p>
            <a:endParaRPr lang="da-DK" dirty="0"/>
          </a:p>
        </p:txBody>
      </p:sp>
    </p:spTree>
    <p:extLst>
      <p:ext uri="{BB962C8B-B14F-4D97-AF65-F5344CB8AC3E}">
        <p14:creationId xmlns:p14="http://schemas.microsoft.com/office/powerpoint/2010/main" val="1873384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616B8-A089-7643-9174-134A5ACA428C}"/>
              </a:ext>
            </a:extLst>
          </p:cNvPr>
          <p:cNvSpPr>
            <a:spLocks noGrp="1"/>
          </p:cNvSpPr>
          <p:nvPr>
            <p:ph type="title"/>
          </p:nvPr>
        </p:nvSpPr>
        <p:spPr/>
        <p:txBody>
          <a:bodyPr/>
          <a:lstStyle/>
          <a:p>
            <a:r>
              <a:rPr lang="da-DK" dirty="0" smtClean="0"/>
              <a:t>Gruppearbejde</a:t>
            </a:r>
            <a:r>
              <a:rPr lang="da-DK" dirty="0"/>
              <a:t> </a:t>
            </a:r>
            <a:r>
              <a:rPr lang="da-DK" dirty="0" smtClean="0"/>
              <a:t>og ideudveksling</a:t>
            </a:r>
            <a:endParaRPr lang="da-DK" dirty="0"/>
          </a:p>
        </p:txBody>
      </p:sp>
      <p:sp>
        <p:nvSpPr>
          <p:cNvPr id="3" name="Pladsholder til indhold 2">
            <a:extLst>
              <a:ext uri="{FF2B5EF4-FFF2-40B4-BE49-F238E27FC236}">
                <a16:creationId xmlns:a16="http://schemas.microsoft.com/office/drawing/2014/main" id="{DAF24979-C2BA-4D42-B782-9017AA9886AF}"/>
              </a:ext>
            </a:extLst>
          </p:cNvPr>
          <p:cNvSpPr>
            <a:spLocks noGrp="1"/>
          </p:cNvSpPr>
          <p:nvPr>
            <p:ph sz="half" idx="1"/>
          </p:nvPr>
        </p:nvSpPr>
        <p:spPr/>
        <p:txBody>
          <a:bodyPr/>
          <a:lstStyle/>
          <a:p>
            <a:r>
              <a:rPr lang="da-DK" dirty="0" smtClean="0"/>
              <a:t>Runde i gruppen, 2 min. pr person </a:t>
            </a:r>
            <a:r>
              <a:rPr lang="da-DK" dirty="0"/>
              <a:t>– hvad har du/I på din skole tænkt om projektopgaven indtil videre?</a:t>
            </a:r>
          </a:p>
          <a:p>
            <a:r>
              <a:rPr lang="da-DK" dirty="0"/>
              <a:t>Skitser et </a:t>
            </a:r>
            <a:r>
              <a:rPr lang="da-DK" dirty="0" smtClean="0"/>
              <a:t>forløb for projektopgaven, enten som del af et undervisningsforløb eller som repetition</a:t>
            </a:r>
            <a:endParaRPr lang="da-DK" dirty="0"/>
          </a:p>
          <a:p>
            <a:r>
              <a:rPr lang="da-DK" dirty="0"/>
              <a:t>Aflever til </a:t>
            </a:r>
            <a:r>
              <a:rPr lang="da-DK" dirty="0" smtClean="0"/>
              <a:t>deling på padlet: </a:t>
            </a:r>
            <a:r>
              <a:rPr lang="da-DK" dirty="0" smtClean="0">
                <a:hlinkClick r:id="rId2" action="ppaction://hlinkfile"/>
              </a:rPr>
              <a:t>kortlink.dk/24bhg</a:t>
            </a:r>
            <a:endParaRPr lang="da-DK" dirty="0"/>
          </a:p>
        </p:txBody>
      </p:sp>
      <p:sp>
        <p:nvSpPr>
          <p:cNvPr id="4" name="Pladsholder til indhold 3">
            <a:extLst>
              <a:ext uri="{FF2B5EF4-FFF2-40B4-BE49-F238E27FC236}">
                <a16:creationId xmlns:a16="http://schemas.microsoft.com/office/drawing/2014/main" id="{7C18FE07-25CF-2648-8797-B5AA7BF60B7E}"/>
              </a:ext>
            </a:extLst>
          </p:cNvPr>
          <p:cNvSpPr>
            <a:spLocks noGrp="1"/>
          </p:cNvSpPr>
          <p:nvPr>
            <p:ph sz="half" idx="2"/>
          </p:nvPr>
        </p:nvSpPr>
        <p:spPr/>
        <p:txBody>
          <a:bodyPr/>
          <a:lstStyle/>
          <a:p>
            <a:endParaRPr lang="da-DK"/>
          </a:p>
        </p:txBody>
      </p:sp>
      <p:sp>
        <p:nvSpPr>
          <p:cNvPr id="5" name="Pladsholder til dato 4">
            <a:extLst>
              <a:ext uri="{FF2B5EF4-FFF2-40B4-BE49-F238E27FC236}">
                <a16:creationId xmlns:a16="http://schemas.microsoft.com/office/drawing/2014/main" id="{897A0EA2-3D93-0D4F-9A57-B459EC53B760}"/>
              </a:ext>
            </a:extLst>
          </p:cNvPr>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a:extLst>
              <a:ext uri="{FF2B5EF4-FFF2-40B4-BE49-F238E27FC236}">
                <a16:creationId xmlns:a16="http://schemas.microsoft.com/office/drawing/2014/main" id="{80097F2A-8CB8-DA43-BD01-1F2101FE5A84}"/>
              </a:ext>
            </a:extLst>
          </p:cNvPr>
          <p:cNvSpPr>
            <a:spLocks noGrp="1"/>
          </p:cNvSpPr>
          <p:nvPr>
            <p:ph type="sldNum" sz="quarter" idx="12"/>
          </p:nvPr>
        </p:nvSpPr>
        <p:spPr/>
        <p:txBody>
          <a:bodyPr/>
          <a:lstStyle/>
          <a:p>
            <a:fld id="{24C8C45C-947F-4981-8B3F-4F32E973C901}" type="slidenum">
              <a:rPr lang="da-DK" smtClean="0"/>
              <a:pPr/>
              <a:t>20</a:t>
            </a:fld>
            <a:endParaRPr lang="da-DK" dirty="0"/>
          </a:p>
        </p:txBody>
      </p:sp>
      <p:sp>
        <p:nvSpPr>
          <p:cNvPr id="7" name="Pladsholder til tekst 6">
            <a:extLst>
              <a:ext uri="{FF2B5EF4-FFF2-40B4-BE49-F238E27FC236}">
                <a16:creationId xmlns:a16="http://schemas.microsoft.com/office/drawing/2014/main" id="{CD8A76AA-2628-5141-9985-1D4252314421}"/>
              </a:ext>
            </a:extLst>
          </p:cNvPr>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2176414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Grupper:</a:t>
            </a:r>
            <a:endParaRPr lang="da-DK" dirty="0"/>
          </a:p>
        </p:txBody>
      </p:sp>
      <p:sp>
        <p:nvSpPr>
          <p:cNvPr id="9" name="Pladsholder til indhold 8"/>
          <p:cNvSpPr>
            <a:spLocks noGrp="1"/>
          </p:cNvSpPr>
          <p:nvPr>
            <p:ph sz="half" idx="1"/>
          </p:nvPr>
        </p:nvSpPr>
        <p:spPr>
          <a:xfrm>
            <a:off x="539747" y="1140243"/>
            <a:ext cx="5464800" cy="4518000"/>
          </a:xfrm>
        </p:spPr>
        <p:txBody>
          <a:bodyPr/>
          <a:lstStyle/>
          <a:p>
            <a:pPr marL="0" indent="0">
              <a:buNone/>
            </a:pPr>
            <a:r>
              <a:rPr lang="da-DK" dirty="0" smtClean="0"/>
              <a:t>1</a:t>
            </a:r>
          </a:p>
          <a:p>
            <a:pPr marL="0" indent="0">
              <a:buNone/>
            </a:pPr>
            <a:r>
              <a:rPr lang="da-DK" dirty="0" smtClean="0"/>
              <a:t>Peter, Steffen, David, Jason, Alexander</a:t>
            </a:r>
          </a:p>
          <a:p>
            <a:pPr marL="0" indent="0">
              <a:buNone/>
            </a:pPr>
            <a:r>
              <a:rPr lang="da-DK" dirty="0" smtClean="0"/>
              <a:t>2</a:t>
            </a:r>
          </a:p>
          <a:p>
            <a:pPr marL="0" indent="0">
              <a:buNone/>
            </a:pPr>
            <a:r>
              <a:rPr lang="da-DK" dirty="0" smtClean="0"/>
              <a:t>Anne M, Mira, Asbjørn, Ellen, Carsten </a:t>
            </a:r>
          </a:p>
          <a:p>
            <a:pPr marL="0" indent="0">
              <a:buNone/>
            </a:pPr>
            <a:r>
              <a:rPr lang="da-DK" dirty="0" smtClean="0"/>
              <a:t>3</a:t>
            </a:r>
          </a:p>
          <a:p>
            <a:pPr marL="0" indent="0">
              <a:buNone/>
            </a:pPr>
            <a:r>
              <a:rPr lang="da-DK" dirty="0" smtClean="0"/>
              <a:t>Marie, Lene K, Andreas, Nanna, Kim </a:t>
            </a:r>
          </a:p>
          <a:p>
            <a:pPr marL="0" indent="0">
              <a:buNone/>
            </a:pPr>
            <a:r>
              <a:rPr lang="da-DK" dirty="0"/>
              <a:t>4</a:t>
            </a:r>
            <a:endParaRPr lang="da-DK" dirty="0" smtClean="0"/>
          </a:p>
          <a:p>
            <a:pPr marL="0" indent="0">
              <a:buNone/>
            </a:pPr>
            <a:r>
              <a:rPr lang="da-DK" dirty="0" smtClean="0"/>
              <a:t>Maria L, Sascha, Anne O, </a:t>
            </a:r>
            <a:r>
              <a:rPr lang="da-DK" dirty="0" err="1" smtClean="0"/>
              <a:t>Libet</a:t>
            </a:r>
            <a:r>
              <a:rPr lang="da-DK" dirty="0" smtClean="0"/>
              <a:t>, </a:t>
            </a:r>
            <a:r>
              <a:rPr lang="da-DK" dirty="0" err="1" smtClean="0"/>
              <a:t>Kandeepan</a:t>
            </a:r>
            <a:endParaRPr lang="da-DK" dirty="0" smtClean="0"/>
          </a:p>
          <a:p>
            <a:pPr marL="0" indent="0">
              <a:buNone/>
            </a:pPr>
            <a:r>
              <a:rPr lang="da-DK" dirty="0" smtClean="0"/>
              <a:t>5</a:t>
            </a:r>
          </a:p>
          <a:p>
            <a:pPr marL="0" indent="0">
              <a:buNone/>
            </a:pPr>
            <a:r>
              <a:rPr lang="da-DK" dirty="0" smtClean="0"/>
              <a:t>Jane, Tina, Lauritz, Claus, Simon</a:t>
            </a:r>
          </a:p>
          <a:p>
            <a:pPr marL="0" indent="0">
              <a:buNone/>
            </a:pPr>
            <a:endParaRPr lang="da-DK" dirty="0"/>
          </a:p>
        </p:txBody>
      </p:sp>
      <p:sp>
        <p:nvSpPr>
          <p:cNvPr id="10" name="Pladsholder til indhold 9"/>
          <p:cNvSpPr>
            <a:spLocks noGrp="1"/>
          </p:cNvSpPr>
          <p:nvPr>
            <p:ph sz="half" idx="2"/>
          </p:nvPr>
        </p:nvSpPr>
        <p:spPr>
          <a:xfrm>
            <a:off x="6185863" y="1140243"/>
            <a:ext cx="5464800" cy="4518000"/>
          </a:xfrm>
        </p:spPr>
        <p:txBody>
          <a:bodyPr/>
          <a:lstStyle/>
          <a:p>
            <a:pPr marL="0" indent="0">
              <a:buNone/>
            </a:pPr>
            <a:r>
              <a:rPr lang="da-DK" dirty="0" smtClean="0"/>
              <a:t>6</a:t>
            </a:r>
          </a:p>
          <a:p>
            <a:pPr marL="0" indent="0">
              <a:buNone/>
            </a:pPr>
            <a:r>
              <a:rPr lang="da-DK" dirty="0" smtClean="0"/>
              <a:t>Marianne, Lars N, Kasper H, Dorthe, Tanja</a:t>
            </a:r>
          </a:p>
          <a:p>
            <a:pPr marL="0" indent="0">
              <a:buNone/>
            </a:pPr>
            <a:r>
              <a:rPr lang="da-DK" dirty="0" smtClean="0"/>
              <a:t>7</a:t>
            </a:r>
          </a:p>
          <a:p>
            <a:pPr marL="0" indent="0">
              <a:buNone/>
            </a:pPr>
            <a:r>
              <a:rPr lang="da-DK" dirty="0" smtClean="0"/>
              <a:t>Anne S, Ulla, Malene, Jake, Lotte</a:t>
            </a:r>
          </a:p>
          <a:p>
            <a:pPr marL="0" indent="0">
              <a:buNone/>
            </a:pPr>
            <a:r>
              <a:rPr lang="da-DK" dirty="0" smtClean="0"/>
              <a:t>8</a:t>
            </a:r>
          </a:p>
          <a:p>
            <a:pPr marL="0" indent="0">
              <a:buNone/>
            </a:pPr>
            <a:r>
              <a:rPr lang="da-DK" dirty="0" smtClean="0"/>
              <a:t>Lars R, Christina, Thomas, Kasper T, Anja </a:t>
            </a:r>
          </a:p>
          <a:p>
            <a:pPr marL="0" indent="0">
              <a:buNone/>
            </a:pPr>
            <a:r>
              <a:rPr lang="da-DK" dirty="0" smtClean="0"/>
              <a:t>9</a:t>
            </a:r>
          </a:p>
          <a:p>
            <a:pPr marL="0" indent="0">
              <a:buNone/>
            </a:pPr>
            <a:r>
              <a:rPr lang="da-DK" dirty="0" smtClean="0"/>
              <a:t>Maria A, Elisabeth, Rasmus, Jørgen, Louise</a:t>
            </a:r>
          </a:p>
          <a:p>
            <a:pPr marL="0" indent="0">
              <a:buNone/>
            </a:pPr>
            <a:r>
              <a:rPr lang="da-DK" dirty="0" smtClean="0"/>
              <a:t>10</a:t>
            </a:r>
          </a:p>
          <a:p>
            <a:pPr marL="0" indent="0">
              <a:buNone/>
            </a:pPr>
            <a:r>
              <a:rPr lang="da-DK" smtClean="0"/>
              <a:t>Merethe, Savas, Sune, Lene Z</a:t>
            </a:r>
            <a:endParaRPr lang="da-DK" dirty="0"/>
          </a:p>
        </p:txBody>
      </p:sp>
      <p:sp>
        <p:nvSpPr>
          <p:cNvPr id="5" name="Pladsholder til dato 4"/>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21</a:t>
            </a:fld>
            <a:endParaRPr lang="da-DK" dirty="0"/>
          </a:p>
        </p:txBody>
      </p:sp>
      <p:sp>
        <p:nvSpPr>
          <p:cNvPr id="11" name="Pladsholder til tekst 10"/>
          <p:cNvSpPr>
            <a:spLocks noGrp="1"/>
          </p:cNvSpPr>
          <p:nvPr>
            <p:ph type="body" sz="quarter" idx="14"/>
          </p:nvPr>
        </p:nvSpPr>
        <p:spPr/>
        <p:txBody>
          <a:bodyPr/>
          <a:lstStyle/>
          <a:p>
            <a:endParaRPr lang="da-DK"/>
          </a:p>
        </p:txBody>
      </p:sp>
      <p:sp>
        <p:nvSpPr>
          <p:cNvPr id="12" name="Pladsholder til tekst 11"/>
          <p:cNvSpPr>
            <a:spLocks noGrp="1"/>
          </p:cNvSpPr>
          <p:nvPr>
            <p:ph type="body" sz="quarter" idx="15"/>
          </p:nvPr>
        </p:nvSpPr>
        <p:spPr/>
        <p:txBody>
          <a:bodyPr/>
          <a:lstStyle/>
          <a:p>
            <a:endParaRPr lang="da-DK"/>
          </a:p>
        </p:txBody>
      </p:sp>
    </p:spTree>
    <p:extLst>
      <p:ext uri="{BB962C8B-B14F-4D97-AF65-F5344CB8AC3E}">
        <p14:creationId xmlns:p14="http://schemas.microsoft.com/office/powerpoint/2010/main" val="1400245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sz="half" idx="1"/>
          </p:nvPr>
        </p:nvSpPr>
        <p:spPr/>
        <p:txBody>
          <a:bodyPr/>
          <a:lstStyle/>
          <a:p>
            <a:pPr marL="0" indent="0">
              <a:buNone/>
            </a:pPr>
            <a:r>
              <a:rPr lang="da-DK" dirty="0" smtClean="0">
                <a:solidFill>
                  <a:srgbClr val="FF0000"/>
                </a:solidFill>
              </a:rPr>
              <a:t>14.00</a:t>
            </a:r>
            <a:r>
              <a:rPr lang="da-DK" dirty="0" smtClean="0"/>
              <a:t>-14.45	Gruppearbejde og erfaringsudveksling</a:t>
            </a:r>
          </a:p>
          <a:p>
            <a:pPr marL="0" indent="0">
              <a:buNone/>
            </a:pPr>
            <a:endParaRPr lang="da-DK" dirty="0"/>
          </a:p>
          <a:p>
            <a:pPr marL="0" indent="0">
              <a:buNone/>
            </a:pPr>
            <a:r>
              <a:rPr lang="da-DK" dirty="0" smtClean="0"/>
              <a:t>14.45-15.00	Kaffe</a:t>
            </a:r>
          </a:p>
          <a:p>
            <a:pPr marL="0" indent="0">
              <a:buNone/>
            </a:pPr>
            <a:endParaRPr lang="da-DK" dirty="0"/>
          </a:p>
          <a:p>
            <a:pPr marL="0" indent="0">
              <a:buNone/>
            </a:pPr>
            <a:r>
              <a:rPr lang="da-DK" dirty="0" smtClean="0"/>
              <a:t>15.00-16.00	Oplæg om computerspil i undervisningen</a:t>
            </a:r>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3</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1648392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2D0E69-C3ED-5A41-B4E5-ED54C8E8E857}"/>
              </a:ext>
            </a:extLst>
          </p:cNvPr>
          <p:cNvSpPr>
            <a:spLocks noGrp="1"/>
          </p:cNvSpPr>
          <p:nvPr>
            <p:ph type="title"/>
          </p:nvPr>
        </p:nvSpPr>
        <p:spPr/>
        <p:txBody>
          <a:bodyPr/>
          <a:lstStyle/>
          <a:p>
            <a:r>
              <a:rPr lang="da-DK" dirty="0"/>
              <a:t>Innovative kompetencer</a:t>
            </a:r>
          </a:p>
        </p:txBody>
      </p:sp>
      <p:sp>
        <p:nvSpPr>
          <p:cNvPr id="3" name="Pladsholder til indhold 2">
            <a:extLst>
              <a:ext uri="{FF2B5EF4-FFF2-40B4-BE49-F238E27FC236}">
                <a16:creationId xmlns:a16="http://schemas.microsoft.com/office/drawing/2014/main" id="{9EAF1B1C-9EBB-2842-9FB0-3523B725D513}"/>
              </a:ext>
            </a:extLst>
          </p:cNvPr>
          <p:cNvSpPr>
            <a:spLocks noGrp="1"/>
          </p:cNvSpPr>
          <p:nvPr>
            <p:ph sz="half" idx="1"/>
          </p:nvPr>
        </p:nvSpPr>
        <p:spPr>
          <a:xfrm>
            <a:off x="539748" y="1013119"/>
            <a:ext cx="8332789" cy="4518000"/>
          </a:xfrm>
        </p:spPr>
        <p:txBody>
          <a:bodyPr/>
          <a:lstStyle/>
          <a:p>
            <a:pPr marL="0" indent="0">
              <a:buNone/>
            </a:pPr>
            <a:r>
              <a:rPr lang="da-DK" dirty="0"/>
              <a:t>§29, stk. 4: </a:t>
            </a:r>
            <a:r>
              <a:rPr lang="da-DK" i="1" dirty="0"/>
              <a:t>Undervisningen skal indeholde forløb og faglige aktiviteter, hvor der arbejdes målrettet med at udvikle elevernes evne til at arbejde kreativt og innovativt i fagene. Det skal udvikle elevernes evne til at forholde sig til og finde løsninger på faglige problemstillinger, de ikke har mødt før. Evnen til at være problemløsende skal prioriteres i både fag og faglige samspil, hvor eleverne reflekteret og analyserende skal anvende faglig viden og faglige metoder til at undersøge og løse konkrete problemer.</a:t>
            </a:r>
          </a:p>
          <a:p>
            <a:pPr marL="0" indent="0">
              <a:buNone/>
            </a:pPr>
            <a:endParaRPr lang="da-DK" i="1" dirty="0"/>
          </a:p>
          <a:p>
            <a:pPr>
              <a:spcBef>
                <a:spcPts val="0"/>
              </a:spcBef>
            </a:pPr>
            <a:r>
              <a:rPr lang="da-DK" dirty="0"/>
              <a:t>Tænke kreativt og utraditionelt  </a:t>
            </a:r>
          </a:p>
          <a:p>
            <a:pPr>
              <a:spcBef>
                <a:spcPts val="0"/>
              </a:spcBef>
            </a:pPr>
            <a:r>
              <a:rPr lang="da-DK" dirty="0"/>
              <a:t>Forholde sig til, analysere og undersøge faglige problemstillinger ved hjælp af faglig viden og faglige metoder  </a:t>
            </a:r>
          </a:p>
          <a:p>
            <a:pPr>
              <a:spcBef>
                <a:spcPts val="0"/>
              </a:spcBef>
            </a:pPr>
            <a:r>
              <a:rPr lang="da-DK" dirty="0"/>
              <a:t>Udvikle og finde løsninger på konkrete og almene problemer/problemstillinger ved hjælp af faglig viden og faglige metoder </a:t>
            </a:r>
          </a:p>
          <a:p>
            <a:pPr>
              <a:spcBef>
                <a:spcPts val="0"/>
              </a:spcBef>
            </a:pPr>
            <a:r>
              <a:rPr lang="da-DK" dirty="0"/>
              <a:t>Vurdere løsninger/løsningsforslag</a:t>
            </a:r>
          </a:p>
          <a:p>
            <a:pPr marL="0" indent="0">
              <a:spcBef>
                <a:spcPts val="0"/>
              </a:spcBef>
              <a:buNone/>
            </a:pPr>
            <a:endParaRPr lang="da-DK" i="1" dirty="0"/>
          </a:p>
        </p:txBody>
      </p:sp>
      <p:sp>
        <p:nvSpPr>
          <p:cNvPr id="7" name="Pladsholder til indhold 6"/>
          <p:cNvSpPr>
            <a:spLocks noGrp="1"/>
          </p:cNvSpPr>
          <p:nvPr>
            <p:ph sz="half" idx="2"/>
          </p:nvPr>
        </p:nvSpPr>
        <p:spPr/>
        <p:txBody>
          <a:bodyPr/>
          <a:lstStyle/>
          <a:p>
            <a:endParaRPr lang="da-DK"/>
          </a:p>
        </p:txBody>
      </p:sp>
      <p:sp>
        <p:nvSpPr>
          <p:cNvPr id="4" name="Pladsholder til dato 3">
            <a:extLst>
              <a:ext uri="{FF2B5EF4-FFF2-40B4-BE49-F238E27FC236}">
                <a16:creationId xmlns:a16="http://schemas.microsoft.com/office/drawing/2014/main" id="{38F58D64-F756-D54F-8605-17CC69274FEA}"/>
              </a:ext>
            </a:extLst>
          </p:cNvPr>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Pladsholder til sidefod 4">
            <a:extLst>
              <a:ext uri="{FF2B5EF4-FFF2-40B4-BE49-F238E27FC236}">
                <a16:creationId xmlns:a16="http://schemas.microsoft.com/office/drawing/2014/main" id="{31A487C2-3847-254C-B71C-6CCE258B1999}"/>
              </a:ext>
            </a:extLst>
          </p:cNvPr>
          <p:cNvSpPr>
            <a:spLocks noGrp="1"/>
          </p:cNvSpPr>
          <p:nvPr>
            <p:ph type="ftr" sz="quarter" idx="11"/>
          </p:nvPr>
        </p:nvSpPr>
        <p:spPr/>
        <p:txBody>
          <a:bodyPr/>
          <a:lstStyle/>
          <a:p>
            <a:r>
              <a:rPr lang="da-DK" noProof="0"/>
              <a:t>Indsæt tekst via fanen Indsæt, Sidehoved &amp; Sidefod</a:t>
            </a:r>
            <a:endParaRPr lang="da-DK" noProof="0" dirty="0"/>
          </a:p>
        </p:txBody>
      </p:sp>
      <p:sp>
        <p:nvSpPr>
          <p:cNvPr id="6" name="Pladsholder til slidenummer 5">
            <a:extLst>
              <a:ext uri="{FF2B5EF4-FFF2-40B4-BE49-F238E27FC236}">
                <a16:creationId xmlns:a16="http://schemas.microsoft.com/office/drawing/2014/main" id="{1616E81B-4EF7-9048-B5B6-FBC7113B718A}"/>
              </a:ext>
            </a:extLst>
          </p:cNvPr>
          <p:cNvSpPr>
            <a:spLocks noGrp="1"/>
          </p:cNvSpPr>
          <p:nvPr>
            <p:ph type="sldNum" sz="quarter" idx="12"/>
          </p:nvPr>
        </p:nvSpPr>
        <p:spPr/>
        <p:txBody>
          <a:bodyPr/>
          <a:lstStyle/>
          <a:p>
            <a:pPr algn="l"/>
            <a:fld id="{859873C9-BF5D-4A9A-BB31-45BBB7BABAF7}" type="slidenum">
              <a:rPr lang="da-DK" smtClean="0"/>
              <a:pPr algn="l"/>
              <a:t>4</a:t>
            </a:fld>
            <a:endParaRPr lang="da-DK" dirty="0"/>
          </a:p>
        </p:txBody>
      </p:sp>
      <p:sp>
        <p:nvSpPr>
          <p:cNvPr id="8" name="Pladsholder til tekst 7"/>
          <p:cNvSpPr>
            <a:spLocks noGrp="1"/>
          </p:cNvSpPr>
          <p:nvPr>
            <p:ph type="body" sz="quarter" idx="13"/>
          </p:nvPr>
        </p:nvSpPr>
        <p:spPr>
          <a:xfrm>
            <a:off x="539713" y="6552775"/>
            <a:ext cx="8332788" cy="173037"/>
          </a:xfrm>
        </p:spPr>
        <p:txBody>
          <a:bodyPr/>
          <a:lstStyle/>
          <a:p>
            <a:endParaRPr lang="da-DK" dirty="0"/>
          </a:p>
        </p:txBody>
      </p:sp>
    </p:spTree>
    <p:extLst>
      <p:ext uri="{BB962C8B-B14F-4D97-AF65-F5344CB8AC3E}">
        <p14:creationId xmlns:p14="http://schemas.microsoft.com/office/powerpoint/2010/main" val="471901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D78F8E-99AA-D94C-8E4D-FD0592108713}"/>
              </a:ext>
            </a:extLst>
          </p:cNvPr>
          <p:cNvSpPr>
            <a:spLocks noGrp="1"/>
          </p:cNvSpPr>
          <p:nvPr>
            <p:ph type="title"/>
          </p:nvPr>
        </p:nvSpPr>
        <p:spPr/>
        <p:txBody>
          <a:bodyPr/>
          <a:lstStyle/>
          <a:p>
            <a:r>
              <a:rPr lang="da-DK" dirty="0"/>
              <a:t>Undersøgelse af et problem</a:t>
            </a:r>
          </a:p>
        </p:txBody>
      </p:sp>
      <p:sp>
        <p:nvSpPr>
          <p:cNvPr id="3" name="Pladsholder til indhold 2">
            <a:extLst>
              <a:ext uri="{FF2B5EF4-FFF2-40B4-BE49-F238E27FC236}">
                <a16:creationId xmlns:a16="http://schemas.microsoft.com/office/drawing/2014/main" id="{40133F33-BB35-204F-9F50-7DE5F14D8488}"/>
              </a:ext>
            </a:extLst>
          </p:cNvPr>
          <p:cNvSpPr>
            <a:spLocks noGrp="1"/>
          </p:cNvSpPr>
          <p:nvPr>
            <p:ph sz="half" idx="1"/>
          </p:nvPr>
        </p:nvSpPr>
        <p:spPr/>
        <p:txBody>
          <a:bodyPr/>
          <a:lstStyle/>
          <a:p>
            <a:r>
              <a:rPr lang="da-DK" dirty="0"/>
              <a:t>Et fagligt problem kan være en problemstilling knyttet til bestemte områder i et fag, herunder til formidling af fagligt stof. </a:t>
            </a:r>
          </a:p>
          <a:p>
            <a:r>
              <a:rPr lang="da-DK" dirty="0"/>
              <a:t>Et alment problem kan være et nøgleproblem som klima, demokrati, kultursammenstød. </a:t>
            </a:r>
          </a:p>
          <a:p>
            <a:r>
              <a:rPr lang="da-DK" dirty="0"/>
              <a:t>Et konkret/autentisk problem i en lokal kontekst kan være et stort faldende besøgstal på et museum eller unges lave valgdeltagelse i en kommune. </a:t>
            </a:r>
          </a:p>
          <a:p>
            <a:pPr marL="0" indent="0">
              <a:buNone/>
            </a:pPr>
            <a:r>
              <a:rPr lang="da-DK" dirty="0"/>
              <a:t>Under alle omstændigheder undersøges problemet med brug af faglig viden og faglige metoder.</a:t>
            </a:r>
          </a:p>
          <a:p>
            <a:pPr marL="0" indent="0">
              <a:buNone/>
            </a:pPr>
            <a:r>
              <a:rPr lang="da-DK" dirty="0"/>
              <a:t>At et løsningsforslag er innovativt vil sige, at det har værdi for andre og tilfører den konkrete sammenhæng noget nyt.</a:t>
            </a:r>
          </a:p>
          <a:p>
            <a:endParaRPr lang="da-DK" dirty="0"/>
          </a:p>
          <a:p>
            <a:r>
              <a:rPr lang="da-DK" dirty="0"/>
              <a:t> </a:t>
            </a:r>
          </a:p>
        </p:txBody>
      </p:sp>
      <p:sp>
        <p:nvSpPr>
          <p:cNvPr id="7" name="Pladsholder til indhold 6"/>
          <p:cNvSpPr>
            <a:spLocks noGrp="1"/>
          </p:cNvSpPr>
          <p:nvPr>
            <p:ph sz="half" idx="2"/>
          </p:nvPr>
        </p:nvSpPr>
        <p:spPr/>
        <p:txBody>
          <a:bodyPr/>
          <a:lstStyle/>
          <a:p>
            <a:endParaRPr lang="da-DK"/>
          </a:p>
        </p:txBody>
      </p:sp>
      <p:sp>
        <p:nvSpPr>
          <p:cNvPr id="4" name="Pladsholder til dato 3">
            <a:extLst>
              <a:ext uri="{FF2B5EF4-FFF2-40B4-BE49-F238E27FC236}">
                <a16:creationId xmlns:a16="http://schemas.microsoft.com/office/drawing/2014/main" id="{72CE929B-EC86-D745-B038-6C4BFE081AE8}"/>
              </a:ext>
            </a:extLst>
          </p:cNvPr>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Pladsholder til sidefod 4">
            <a:extLst>
              <a:ext uri="{FF2B5EF4-FFF2-40B4-BE49-F238E27FC236}">
                <a16:creationId xmlns:a16="http://schemas.microsoft.com/office/drawing/2014/main" id="{726DCF1F-0FFE-0447-8E1F-23B7217AD6D2}"/>
              </a:ext>
            </a:extLst>
          </p:cNvPr>
          <p:cNvSpPr>
            <a:spLocks noGrp="1"/>
          </p:cNvSpPr>
          <p:nvPr>
            <p:ph type="ftr" sz="quarter" idx="11"/>
          </p:nvPr>
        </p:nvSpPr>
        <p:spPr/>
        <p:txBody>
          <a:bodyPr/>
          <a:lstStyle/>
          <a:p>
            <a:r>
              <a:rPr lang="da-DK" noProof="0"/>
              <a:t>Indsæt tekst via fanen Indsæt, Sidehoved &amp; Sidefod</a:t>
            </a:r>
            <a:endParaRPr lang="da-DK" noProof="0" dirty="0"/>
          </a:p>
        </p:txBody>
      </p:sp>
      <p:sp>
        <p:nvSpPr>
          <p:cNvPr id="6" name="Pladsholder til slidenummer 5">
            <a:extLst>
              <a:ext uri="{FF2B5EF4-FFF2-40B4-BE49-F238E27FC236}">
                <a16:creationId xmlns:a16="http://schemas.microsoft.com/office/drawing/2014/main" id="{65FBE4A0-CCB5-7846-A04B-5AF616F5B1CD}"/>
              </a:ext>
            </a:extLst>
          </p:cNvPr>
          <p:cNvSpPr>
            <a:spLocks noGrp="1"/>
          </p:cNvSpPr>
          <p:nvPr>
            <p:ph type="sldNum" sz="quarter" idx="12"/>
          </p:nvPr>
        </p:nvSpPr>
        <p:spPr/>
        <p:txBody>
          <a:bodyPr/>
          <a:lstStyle/>
          <a:p>
            <a:pPr algn="l"/>
            <a:fld id="{859873C9-BF5D-4A9A-BB31-45BBB7BABAF7}" type="slidenum">
              <a:rPr lang="da-DK" smtClean="0"/>
              <a:pPr algn="l"/>
              <a:t>5</a:t>
            </a:fld>
            <a:endParaRPr lang="da-DK" dirty="0"/>
          </a:p>
        </p:txBody>
      </p:sp>
      <p:sp>
        <p:nvSpPr>
          <p:cNvPr id="8" name="Pladsholder til tekst 7"/>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1177708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Fra læreplanen:</a:t>
            </a:r>
            <a:endParaRPr lang="da-DK" dirty="0"/>
          </a:p>
        </p:txBody>
      </p:sp>
      <p:sp>
        <p:nvSpPr>
          <p:cNvPr id="3" name="Pladsholder til indhold 2"/>
          <p:cNvSpPr>
            <a:spLocks noGrp="1"/>
          </p:cNvSpPr>
          <p:nvPr>
            <p:ph sz="half" idx="1"/>
          </p:nvPr>
        </p:nvSpPr>
        <p:spPr>
          <a:xfrm>
            <a:off x="539748" y="1474640"/>
            <a:ext cx="8332789" cy="4518000"/>
          </a:xfrm>
        </p:spPr>
        <p:txBody>
          <a:bodyPr/>
          <a:lstStyle/>
          <a:p>
            <a:pPr marL="0" indent="0">
              <a:buNone/>
            </a:pPr>
            <a:r>
              <a:rPr lang="da-DK" b="1" dirty="0" smtClean="0"/>
              <a:t>Formål</a:t>
            </a:r>
          </a:p>
          <a:p>
            <a:pPr marL="0" indent="0">
              <a:buNone/>
            </a:pPr>
            <a:r>
              <a:rPr lang="da-DK" i="1" dirty="0" smtClean="0"/>
              <a:t>Undervisningen </a:t>
            </a:r>
            <a:r>
              <a:rPr lang="da-DK" i="1" dirty="0"/>
              <a:t>skal udvikle elevernes evner til at bearbejde, strukturere og vurdere forskelligartede former for historisk materiale og forskellige former for historieformidling og historiebrug, så deres evner til at arbejde innovativt med og forholde sig historisk empatisk og kritisk til nationale og globale historiefaglige problemstillinger styrkes. </a:t>
            </a:r>
            <a:endParaRPr lang="da-DK" i="1" dirty="0" smtClean="0"/>
          </a:p>
          <a:p>
            <a:pPr marL="0" indent="0">
              <a:buNone/>
            </a:pPr>
            <a:endParaRPr lang="da-DK" i="1" dirty="0" smtClean="0"/>
          </a:p>
          <a:p>
            <a:pPr marL="0" indent="0">
              <a:buNone/>
            </a:pPr>
            <a:r>
              <a:rPr lang="da-DK" b="1" dirty="0" smtClean="0"/>
              <a:t>Arbejdsformer</a:t>
            </a:r>
            <a:endParaRPr lang="da-DK" b="1" dirty="0"/>
          </a:p>
          <a:p>
            <a:pPr marL="0" indent="0">
              <a:buNone/>
            </a:pPr>
            <a:r>
              <a:rPr lang="da-DK" i="1" dirty="0"/>
              <a:t>Desuden styrkes elevernes innovative tænkning, idet eleverne trænes i at kunne anvende faglig viden og faglige kundskaber og metoder som udgangspunkt for at arbejde innovativt med at besvare konkrete historiefaglige problemstillinger. </a:t>
            </a:r>
          </a:p>
          <a:p>
            <a:endParaRPr lang="da-DK" dirty="0"/>
          </a:p>
        </p:txBody>
      </p:sp>
      <p:sp>
        <p:nvSpPr>
          <p:cNvPr id="4" name="Pladsholder til indhold 3"/>
          <p:cNvSpPr>
            <a:spLocks noGrp="1"/>
          </p:cNvSpPr>
          <p:nvPr>
            <p:ph sz="half" idx="2"/>
          </p:nvPr>
        </p:nvSpPr>
        <p:spPr/>
        <p:txBody>
          <a:bodyPr/>
          <a:lstStyle/>
          <a:p>
            <a:endParaRPr lang="da-DK"/>
          </a:p>
        </p:txBody>
      </p:sp>
      <p:sp>
        <p:nvSpPr>
          <p:cNvPr id="5" name="Pladsholder til dato 4"/>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6</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1748547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24DCA9-56DF-064B-8963-E08796B2E1CB}"/>
              </a:ext>
            </a:extLst>
          </p:cNvPr>
          <p:cNvSpPr>
            <a:spLocks noGrp="1"/>
          </p:cNvSpPr>
          <p:nvPr>
            <p:ph type="title"/>
          </p:nvPr>
        </p:nvSpPr>
        <p:spPr/>
        <p:txBody>
          <a:bodyPr/>
          <a:lstStyle/>
          <a:p>
            <a:r>
              <a:rPr lang="da-DK" dirty="0"/>
              <a:t>Karrierekompetencer</a:t>
            </a:r>
          </a:p>
        </p:txBody>
      </p:sp>
      <p:sp>
        <p:nvSpPr>
          <p:cNvPr id="3" name="Pladsholder til indhold 2">
            <a:extLst>
              <a:ext uri="{FF2B5EF4-FFF2-40B4-BE49-F238E27FC236}">
                <a16:creationId xmlns:a16="http://schemas.microsoft.com/office/drawing/2014/main" id="{52E5AD4E-5C85-004C-A648-75BA911CF3E6}"/>
              </a:ext>
            </a:extLst>
          </p:cNvPr>
          <p:cNvSpPr>
            <a:spLocks noGrp="1"/>
          </p:cNvSpPr>
          <p:nvPr>
            <p:ph sz="half" idx="1"/>
          </p:nvPr>
        </p:nvSpPr>
        <p:spPr>
          <a:xfrm>
            <a:off x="539712" y="1279140"/>
            <a:ext cx="8332789" cy="4518000"/>
          </a:xfrm>
        </p:spPr>
        <p:txBody>
          <a:bodyPr/>
          <a:lstStyle/>
          <a:p>
            <a:pPr marL="0" indent="0">
              <a:buNone/>
            </a:pPr>
            <a:r>
              <a:rPr lang="da-DK" dirty="0"/>
              <a:t>§29, stk. 2: </a:t>
            </a:r>
            <a:r>
              <a:rPr lang="da-DK" i="1" dirty="0"/>
              <a:t>Undervisningen skal, hvor det er relevant, indeholde forløb og faglige aktiviteter, der styrker elevernes evne til at håndtere valg og overgange i uddannelsessystemet. Eleverne skal gennem undervisningen opnå viden om og erfaringer med fagenes anvendelse, der modner deres evne til at reflektere over egne muligheder og at træffe valg om egen fremtid i et studie-/karriereperspektiv og et personligt perspektiv.</a:t>
            </a:r>
          </a:p>
          <a:p>
            <a:pPr marL="0" indent="0">
              <a:buNone/>
            </a:pPr>
            <a:r>
              <a:rPr lang="da-DK" dirty="0"/>
              <a:t>Karriereperspektivet rummer således helt overordnet tre dimensioner: </a:t>
            </a:r>
          </a:p>
          <a:p>
            <a:r>
              <a:rPr lang="da-DK" dirty="0"/>
              <a:t>viden om fag, uddannelse og erhverv </a:t>
            </a:r>
          </a:p>
          <a:p>
            <a:r>
              <a:rPr lang="da-DK" dirty="0"/>
              <a:t>viden om valg og valgprocesser og deres konsekvenser </a:t>
            </a:r>
          </a:p>
          <a:p>
            <a:r>
              <a:rPr lang="da-DK" dirty="0"/>
              <a:t>individuelle refleksioner om evner og interesser, muligheder og begrænsninger</a:t>
            </a:r>
            <a:endParaRPr lang="da-DK" i="1" dirty="0"/>
          </a:p>
        </p:txBody>
      </p:sp>
      <p:sp>
        <p:nvSpPr>
          <p:cNvPr id="7" name="Pladsholder til indhold 6"/>
          <p:cNvSpPr>
            <a:spLocks noGrp="1"/>
          </p:cNvSpPr>
          <p:nvPr>
            <p:ph sz="half" idx="2"/>
          </p:nvPr>
        </p:nvSpPr>
        <p:spPr/>
        <p:txBody>
          <a:bodyPr/>
          <a:lstStyle/>
          <a:p>
            <a:endParaRPr lang="da-DK"/>
          </a:p>
        </p:txBody>
      </p:sp>
      <p:sp>
        <p:nvSpPr>
          <p:cNvPr id="4" name="Pladsholder til dato 3">
            <a:extLst>
              <a:ext uri="{FF2B5EF4-FFF2-40B4-BE49-F238E27FC236}">
                <a16:creationId xmlns:a16="http://schemas.microsoft.com/office/drawing/2014/main" id="{593D9F2C-5054-4F4D-A9F9-D78C21B24960}"/>
              </a:ext>
            </a:extLst>
          </p:cNvPr>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Pladsholder til sidefod 4">
            <a:extLst>
              <a:ext uri="{FF2B5EF4-FFF2-40B4-BE49-F238E27FC236}">
                <a16:creationId xmlns:a16="http://schemas.microsoft.com/office/drawing/2014/main" id="{096F49C0-8AA1-9645-A294-AEA20CACF429}"/>
              </a:ext>
            </a:extLst>
          </p:cNvPr>
          <p:cNvSpPr>
            <a:spLocks noGrp="1"/>
          </p:cNvSpPr>
          <p:nvPr>
            <p:ph type="ftr" sz="quarter" idx="11"/>
          </p:nvPr>
        </p:nvSpPr>
        <p:spPr/>
        <p:txBody>
          <a:bodyPr/>
          <a:lstStyle/>
          <a:p>
            <a:r>
              <a:rPr lang="da-DK" noProof="0"/>
              <a:t>Indsæt tekst via fanen Indsæt, Sidehoved &amp; Sidefod</a:t>
            </a:r>
            <a:endParaRPr lang="da-DK" noProof="0" dirty="0"/>
          </a:p>
        </p:txBody>
      </p:sp>
      <p:sp>
        <p:nvSpPr>
          <p:cNvPr id="6" name="Pladsholder til slidenummer 5">
            <a:extLst>
              <a:ext uri="{FF2B5EF4-FFF2-40B4-BE49-F238E27FC236}">
                <a16:creationId xmlns:a16="http://schemas.microsoft.com/office/drawing/2014/main" id="{E5094617-C353-DB44-9277-AD89CADA16B1}"/>
              </a:ext>
            </a:extLst>
          </p:cNvPr>
          <p:cNvSpPr>
            <a:spLocks noGrp="1"/>
          </p:cNvSpPr>
          <p:nvPr>
            <p:ph type="sldNum" sz="quarter" idx="12"/>
          </p:nvPr>
        </p:nvSpPr>
        <p:spPr/>
        <p:txBody>
          <a:bodyPr/>
          <a:lstStyle/>
          <a:p>
            <a:pPr algn="l"/>
            <a:fld id="{859873C9-BF5D-4A9A-BB31-45BBB7BABAF7}" type="slidenum">
              <a:rPr lang="da-DK" smtClean="0"/>
              <a:pPr algn="l"/>
              <a:t>7</a:t>
            </a:fld>
            <a:endParaRPr lang="da-DK" dirty="0"/>
          </a:p>
        </p:txBody>
      </p:sp>
      <p:sp>
        <p:nvSpPr>
          <p:cNvPr id="8" name="Pladsholder til tekst 7"/>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2683456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32442A-8781-A242-B86D-096BA5EE95F8}"/>
              </a:ext>
            </a:extLst>
          </p:cNvPr>
          <p:cNvSpPr>
            <a:spLocks noGrp="1"/>
          </p:cNvSpPr>
          <p:nvPr>
            <p:ph type="title"/>
          </p:nvPr>
        </p:nvSpPr>
        <p:spPr/>
        <p:txBody>
          <a:bodyPr/>
          <a:lstStyle/>
          <a:p>
            <a:r>
              <a:rPr lang="da-DK" dirty="0"/>
              <a:t>Viden og refleksion</a:t>
            </a:r>
          </a:p>
        </p:txBody>
      </p:sp>
      <p:sp>
        <p:nvSpPr>
          <p:cNvPr id="3" name="Pladsholder til indhold 2">
            <a:extLst>
              <a:ext uri="{FF2B5EF4-FFF2-40B4-BE49-F238E27FC236}">
                <a16:creationId xmlns:a16="http://schemas.microsoft.com/office/drawing/2014/main" id="{C9B951B9-1882-3749-AB25-507AE1EC981E}"/>
              </a:ext>
            </a:extLst>
          </p:cNvPr>
          <p:cNvSpPr>
            <a:spLocks noGrp="1"/>
          </p:cNvSpPr>
          <p:nvPr>
            <p:ph sz="half" idx="1"/>
          </p:nvPr>
        </p:nvSpPr>
        <p:spPr>
          <a:xfrm>
            <a:off x="539712" y="1474640"/>
            <a:ext cx="8332789" cy="4518000"/>
          </a:xfrm>
        </p:spPr>
        <p:txBody>
          <a:bodyPr/>
          <a:lstStyle/>
          <a:p>
            <a:pPr marL="0" indent="0">
              <a:buNone/>
            </a:pPr>
            <a:r>
              <a:rPr lang="da-DK" i="1" dirty="0"/>
              <a:t>Eleverne skal stifte bekendtskab med fagets anvendelse i det omgivende samfund, så de får konkrete erfaringer med faget i praksis. </a:t>
            </a:r>
            <a:endParaRPr lang="da-DK" i="1" dirty="0" smtClean="0"/>
          </a:p>
          <a:p>
            <a:pPr marL="0" indent="0">
              <a:buNone/>
            </a:pPr>
            <a:r>
              <a:rPr lang="da-DK" i="1" dirty="0"/>
              <a:t>Undervisningen skal underbygge og udvikle elevernes forståelse af fagets almene studiekompetencer som forberedelse på at foretage et selvstændigt og modent uddannelses- og karrierevalg. </a:t>
            </a:r>
            <a:endParaRPr lang="da-DK" i="1" dirty="0" smtClean="0"/>
          </a:p>
          <a:p>
            <a:pPr marL="0" indent="0">
              <a:buNone/>
            </a:pPr>
            <a:r>
              <a:rPr lang="da-DK" dirty="0" smtClean="0"/>
              <a:t>Historiebrug, museumsbesøg, andre institutioner og virksomheder, der arbejder med historieformidling i praksis</a:t>
            </a:r>
          </a:p>
          <a:p>
            <a:pPr marL="0" indent="0">
              <a:buNone/>
            </a:pPr>
            <a:r>
              <a:rPr lang="da-DK" dirty="0" smtClean="0"/>
              <a:t>Analytisk kompetence som fundament for </a:t>
            </a:r>
            <a:r>
              <a:rPr lang="da-DK" dirty="0" err="1" smtClean="0"/>
              <a:t>vidensarbejde</a:t>
            </a:r>
            <a:endParaRPr lang="da-DK" dirty="0" smtClean="0"/>
          </a:p>
          <a:p>
            <a:pPr marL="0" indent="0">
              <a:buNone/>
            </a:pPr>
            <a:r>
              <a:rPr lang="da-DK" dirty="0" smtClean="0"/>
              <a:t>Historisk bevidsthed som forklaringsfaktor i politiske, økonomiske, kulturelle spørgsmål</a:t>
            </a:r>
            <a:r>
              <a:rPr lang="da-DK" i="1" dirty="0" smtClean="0"/>
              <a:t> </a:t>
            </a:r>
            <a:endParaRPr lang="da-DK" i="1" dirty="0"/>
          </a:p>
          <a:p>
            <a:pPr marL="0" indent="0">
              <a:buNone/>
            </a:pPr>
            <a:r>
              <a:rPr lang="da-DK" dirty="0" smtClean="0"/>
              <a:t>Opmærksomhed </a:t>
            </a:r>
            <a:r>
              <a:rPr lang="da-DK" dirty="0"/>
              <a:t>på betydningen af egne kompetencer, styrker og svagheder i forbindelse med valg af uddannelse og job</a:t>
            </a:r>
          </a:p>
        </p:txBody>
      </p:sp>
      <p:sp>
        <p:nvSpPr>
          <p:cNvPr id="7" name="Pladsholder til indhold 6"/>
          <p:cNvSpPr>
            <a:spLocks noGrp="1"/>
          </p:cNvSpPr>
          <p:nvPr>
            <p:ph sz="half" idx="2"/>
          </p:nvPr>
        </p:nvSpPr>
        <p:spPr/>
        <p:txBody>
          <a:bodyPr/>
          <a:lstStyle/>
          <a:p>
            <a:endParaRPr lang="da-DK"/>
          </a:p>
        </p:txBody>
      </p:sp>
      <p:sp>
        <p:nvSpPr>
          <p:cNvPr id="4" name="Pladsholder til dato 3">
            <a:extLst>
              <a:ext uri="{FF2B5EF4-FFF2-40B4-BE49-F238E27FC236}">
                <a16:creationId xmlns:a16="http://schemas.microsoft.com/office/drawing/2014/main" id="{2078E4E9-ED0C-1347-9428-B8164B517514}"/>
              </a:ext>
            </a:extLst>
          </p:cNvPr>
          <p:cNvSpPr>
            <a:spLocks noGrp="1"/>
          </p:cNvSpPr>
          <p:nvPr>
            <p:ph type="dt" sz="half" idx="10"/>
          </p:nvPr>
        </p:nvSpPr>
        <p:spPr/>
        <p:txBody>
          <a:bodyPr/>
          <a:lstStyle/>
          <a:p>
            <a:fld id="{E0559E86-0EB3-455E-AE67-C84A2A69794E}" type="datetime2">
              <a:rPr lang="da-DK" noProof="0" smtClean="0"/>
              <a:t>15. januar 2020</a:t>
            </a:fld>
            <a:endParaRPr lang="da-DK" noProof="0" dirty="0"/>
          </a:p>
        </p:txBody>
      </p:sp>
      <p:sp>
        <p:nvSpPr>
          <p:cNvPr id="5" name="Pladsholder til sidefod 4">
            <a:extLst>
              <a:ext uri="{FF2B5EF4-FFF2-40B4-BE49-F238E27FC236}">
                <a16:creationId xmlns:a16="http://schemas.microsoft.com/office/drawing/2014/main" id="{A967B4AE-07EC-5443-A645-71078768E4A9}"/>
              </a:ext>
            </a:extLst>
          </p:cNvPr>
          <p:cNvSpPr>
            <a:spLocks noGrp="1"/>
          </p:cNvSpPr>
          <p:nvPr>
            <p:ph type="ftr" sz="quarter" idx="11"/>
          </p:nvPr>
        </p:nvSpPr>
        <p:spPr/>
        <p:txBody>
          <a:bodyPr/>
          <a:lstStyle/>
          <a:p>
            <a:r>
              <a:rPr lang="da-DK" noProof="0" dirty="0"/>
              <a:t>Indsæt tekst via fanen Indsæt, Sidehoved &amp; Sidefod</a:t>
            </a:r>
          </a:p>
        </p:txBody>
      </p:sp>
      <p:sp>
        <p:nvSpPr>
          <p:cNvPr id="6" name="Pladsholder til slidenummer 5">
            <a:extLst>
              <a:ext uri="{FF2B5EF4-FFF2-40B4-BE49-F238E27FC236}">
                <a16:creationId xmlns:a16="http://schemas.microsoft.com/office/drawing/2014/main" id="{BD977FCA-A3D9-974E-87F0-0F1E4A568A35}"/>
              </a:ext>
            </a:extLst>
          </p:cNvPr>
          <p:cNvSpPr>
            <a:spLocks noGrp="1"/>
          </p:cNvSpPr>
          <p:nvPr>
            <p:ph type="sldNum" sz="quarter" idx="12"/>
          </p:nvPr>
        </p:nvSpPr>
        <p:spPr/>
        <p:txBody>
          <a:bodyPr/>
          <a:lstStyle/>
          <a:p>
            <a:pPr algn="l"/>
            <a:fld id="{859873C9-BF5D-4A9A-BB31-45BBB7BABAF7}" type="slidenum">
              <a:rPr lang="da-DK" smtClean="0"/>
              <a:pPr algn="l"/>
              <a:t>8</a:t>
            </a:fld>
            <a:endParaRPr lang="da-DK" dirty="0"/>
          </a:p>
        </p:txBody>
      </p:sp>
      <p:sp>
        <p:nvSpPr>
          <p:cNvPr id="8" name="Pladsholder til tekst 7"/>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54240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D74994-59F9-484A-946F-0EF7B63BB714}"/>
              </a:ext>
            </a:extLst>
          </p:cNvPr>
          <p:cNvSpPr>
            <a:spLocks noGrp="1"/>
          </p:cNvSpPr>
          <p:nvPr>
            <p:ph type="title"/>
          </p:nvPr>
        </p:nvSpPr>
        <p:spPr/>
        <p:txBody>
          <a:bodyPr/>
          <a:lstStyle/>
          <a:p>
            <a:r>
              <a:rPr lang="da-DK" dirty="0" smtClean="0"/>
              <a:t>Historie i SOP</a:t>
            </a:r>
            <a:endParaRPr lang="da-DK" dirty="0"/>
          </a:p>
        </p:txBody>
      </p:sp>
      <p:sp>
        <p:nvSpPr>
          <p:cNvPr id="3" name="Pladsholder til indhold 2">
            <a:extLst>
              <a:ext uri="{FF2B5EF4-FFF2-40B4-BE49-F238E27FC236}">
                <a16:creationId xmlns:a16="http://schemas.microsoft.com/office/drawing/2014/main" id="{E2719833-6842-9C4C-8CDA-48E626E57640}"/>
              </a:ext>
            </a:extLst>
          </p:cNvPr>
          <p:cNvSpPr>
            <a:spLocks noGrp="1"/>
          </p:cNvSpPr>
          <p:nvPr>
            <p:ph sz="half" idx="1"/>
          </p:nvPr>
        </p:nvSpPr>
        <p:spPr/>
        <p:txBody>
          <a:bodyPr/>
          <a:lstStyle/>
          <a:p>
            <a:r>
              <a:rPr lang="da-DK" dirty="0" smtClean="0"/>
              <a:t>FIP-kursus i studieområdet 18.12.19</a:t>
            </a:r>
          </a:p>
          <a:p>
            <a:pPr marL="0" indent="0">
              <a:buNone/>
            </a:pPr>
            <a:endParaRPr lang="da-DK" dirty="0" smtClean="0"/>
          </a:p>
          <a:p>
            <a:r>
              <a:rPr lang="da-DK" dirty="0" smtClean="0"/>
              <a:t>Materiale </a:t>
            </a:r>
            <a:r>
              <a:rPr lang="da-DK" dirty="0" smtClean="0"/>
              <a:t>ligger </a:t>
            </a:r>
            <a:r>
              <a:rPr lang="da-DK" dirty="0" smtClean="0"/>
              <a:t>på EMU eller kan tilgås her: </a:t>
            </a:r>
            <a:r>
              <a:rPr lang="da-DK" u="sng" dirty="0" smtClean="0">
                <a:hlinkClick r:id="rId2" tooltip="http://kortlink.dk/244vn&#10;Ctrl+Klik eller tryk for at følge linket"/>
              </a:rPr>
              <a:t>kortlink.dk/244vn</a:t>
            </a:r>
            <a:endParaRPr lang="da-DK" dirty="0"/>
          </a:p>
        </p:txBody>
      </p:sp>
      <p:sp>
        <p:nvSpPr>
          <p:cNvPr id="4" name="Pladsholder til indhold 3">
            <a:extLst>
              <a:ext uri="{FF2B5EF4-FFF2-40B4-BE49-F238E27FC236}">
                <a16:creationId xmlns:a16="http://schemas.microsoft.com/office/drawing/2014/main" id="{C3E27BBA-9984-0940-8CEB-7FA7D9034DC8}"/>
              </a:ext>
            </a:extLst>
          </p:cNvPr>
          <p:cNvSpPr>
            <a:spLocks noGrp="1"/>
          </p:cNvSpPr>
          <p:nvPr>
            <p:ph sz="half" idx="2"/>
          </p:nvPr>
        </p:nvSpPr>
        <p:spPr/>
        <p:txBody>
          <a:bodyPr/>
          <a:lstStyle/>
          <a:p>
            <a:endParaRPr lang="da-DK"/>
          </a:p>
        </p:txBody>
      </p:sp>
      <p:sp>
        <p:nvSpPr>
          <p:cNvPr id="5" name="Pladsholder til dato 4">
            <a:extLst>
              <a:ext uri="{FF2B5EF4-FFF2-40B4-BE49-F238E27FC236}">
                <a16:creationId xmlns:a16="http://schemas.microsoft.com/office/drawing/2014/main" id="{B695B589-DF22-3247-8F6F-37DFFC05B2A3}"/>
              </a:ext>
            </a:extLst>
          </p:cNvPr>
          <p:cNvSpPr>
            <a:spLocks noGrp="1"/>
          </p:cNvSpPr>
          <p:nvPr>
            <p:ph type="dt" sz="half" idx="10"/>
          </p:nvPr>
        </p:nvSpPr>
        <p:spPr/>
        <p:txBody>
          <a:bodyPr/>
          <a:lstStyle/>
          <a:p>
            <a:fld id="{34C635F7-DA85-43C0-B893-2EC1B9725940}" type="datetime2">
              <a:rPr lang="da-DK" smtClean="0"/>
              <a:t>15. januar 2020</a:t>
            </a:fld>
            <a:endParaRPr lang="da-DK" dirty="0"/>
          </a:p>
        </p:txBody>
      </p:sp>
      <p:sp>
        <p:nvSpPr>
          <p:cNvPr id="6" name="Pladsholder til slidenummer 5">
            <a:extLst>
              <a:ext uri="{FF2B5EF4-FFF2-40B4-BE49-F238E27FC236}">
                <a16:creationId xmlns:a16="http://schemas.microsoft.com/office/drawing/2014/main" id="{925A762A-501E-EC4C-B716-B37FBA6E1D3A}"/>
              </a:ext>
            </a:extLst>
          </p:cNvPr>
          <p:cNvSpPr>
            <a:spLocks noGrp="1"/>
          </p:cNvSpPr>
          <p:nvPr>
            <p:ph type="sldNum" sz="quarter" idx="12"/>
          </p:nvPr>
        </p:nvSpPr>
        <p:spPr/>
        <p:txBody>
          <a:bodyPr/>
          <a:lstStyle/>
          <a:p>
            <a:fld id="{24C8C45C-947F-4981-8B3F-4F32E973C901}" type="slidenum">
              <a:rPr lang="da-DK" smtClean="0"/>
              <a:pPr/>
              <a:t>9</a:t>
            </a:fld>
            <a:endParaRPr lang="da-DK" dirty="0"/>
          </a:p>
        </p:txBody>
      </p:sp>
      <p:sp>
        <p:nvSpPr>
          <p:cNvPr id="7" name="Pladsholder til tekst 6">
            <a:extLst>
              <a:ext uri="{FF2B5EF4-FFF2-40B4-BE49-F238E27FC236}">
                <a16:creationId xmlns:a16="http://schemas.microsoft.com/office/drawing/2014/main" id="{35D7EE18-DDBF-0F48-9E28-17B220636087}"/>
              </a:ext>
            </a:extLst>
          </p:cNvPr>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42242993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UVM">
  <a:themeElements>
    <a:clrScheme name="Undervisningsministeriet">
      <a:dk1>
        <a:srgbClr val="161616"/>
      </a:dk1>
      <a:lt1>
        <a:srgbClr val="FFFFFF"/>
      </a:lt1>
      <a:dk2>
        <a:srgbClr val="404042"/>
      </a:dk2>
      <a:lt2>
        <a:srgbClr val="E5F1F4"/>
      </a:lt2>
      <a:accent1>
        <a:srgbClr val="007A98"/>
      </a:accent1>
      <a:accent2>
        <a:srgbClr val="99CAD6"/>
      </a:accent2>
      <a:accent3>
        <a:srgbClr val="33786D"/>
      </a:accent3>
      <a:accent4>
        <a:srgbClr val="C31F59"/>
      </a:accent4>
      <a:accent5>
        <a:srgbClr val="69226A"/>
      </a:accent5>
      <a:accent6>
        <a:srgbClr val="EA8145"/>
      </a:accent6>
      <a:hlink>
        <a:srgbClr val="007A98"/>
      </a:hlink>
      <a:folHlink>
        <a:srgbClr val="99CAD6"/>
      </a:folHlink>
    </a:clrScheme>
    <a:fontScheme name="UVM">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Blank.potx" id="{7B5B84D5-A520-4060-84DC-056D7B13DB11}" vid="{D567C7F5-CE46-4E14-8AB4-EFFA3153830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1300</Words>
  <Application>Microsoft Office PowerPoint</Application>
  <PresentationFormat>Widescreen</PresentationFormat>
  <Paragraphs>186</Paragraphs>
  <Slides>21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21</vt:i4>
      </vt:variant>
    </vt:vector>
  </HeadingPairs>
  <TitlesOfParts>
    <vt:vector size="25" baseType="lpstr">
      <vt:lpstr>Arial</vt:lpstr>
      <vt:lpstr>Georgia</vt:lpstr>
      <vt:lpstr>Verdana</vt:lpstr>
      <vt:lpstr>UVM</vt:lpstr>
      <vt:lpstr>FIP i historie, hhx 16.01.20</vt:lpstr>
      <vt:lpstr>Program</vt:lpstr>
      <vt:lpstr>PowerPoint-præsentation</vt:lpstr>
      <vt:lpstr>Innovative kompetencer</vt:lpstr>
      <vt:lpstr>Undersøgelse af et problem</vt:lpstr>
      <vt:lpstr>Fra læreplanen:</vt:lpstr>
      <vt:lpstr>Karrierekompetencer</vt:lpstr>
      <vt:lpstr>Viden og refleksion</vt:lpstr>
      <vt:lpstr>Historie i SOP</vt:lpstr>
      <vt:lpstr>Projektopgaven</vt:lpstr>
      <vt:lpstr>Læreplanen: </vt:lpstr>
      <vt:lpstr>Hvad er meningen?</vt:lpstr>
      <vt:lpstr>”Et kort skriftligt produkt”</vt:lpstr>
      <vt:lpstr>PowerPoint-præsentation</vt:lpstr>
      <vt:lpstr>I bestemmer:</vt:lpstr>
      <vt:lpstr>Evaluering</vt:lpstr>
      <vt:lpstr>Eksempel</vt:lpstr>
      <vt:lpstr>PowerPoint-præsentation</vt:lpstr>
      <vt:lpstr>Tilrettelæggelse</vt:lpstr>
      <vt:lpstr>Gruppearbejde og ideudveksling</vt:lpstr>
      <vt:lpstr>Grupper: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2019-04-11T11:14:19Z</dcterms:created>
  <dcterms:modified xsi:type="dcterms:W3CDTF">2020-01-15T12:36:01Z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ocumentInfoFinished">
    <vt:lpwstr>True</vt:lpwstr>
  </property>
  <property fmtid="{D5CDD505-2E9C-101B-9397-08002B2CF9AE}" pid="4" name="CustomerId">
    <vt:lpwstr>uvm</vt:lpwstr>
  </property>
  <property fmtid="{D5CDD505-2E9C-101B-9397-08002B2CF9AE}" pid="5" name="TemplateId">
    <vt:lpwstr>637030260375803988</vt:lpwstr>
  </property>
  <property fmtid="{D5CDD505-2E9C-101B-9397-08002B2CF9AE}" pid="6" name="UserProfileId">
    <vt:lpwstr>637089010000504369</vt:lpwstr>
  </property>
</Properties>
</file>