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85" r:id="rId2"/>
  </p:sldMasterIdLst>
  <p:notesMasterIdLst>
    <p:notesMasterId r:id="rId9"/>
  </p:notesMasterIdLst>
  <p:handoutMasterIdLst>
    <p:handoutMasterId r:id="rId10"/>
  </p:handoutMasterIdLst>
  <p:sldIdLst>
    <p:sldId id="334" r:id="rId3"/>
    <p:sldId id="330" r:id="rId4"/>
    <p:sldId id="327" r:id="rId5"/>
    <p:sldId id="305" r:id="rId6"/>
    <p:sldId id="332" r:id="rId7"/>
    <p:sldId id="331" r:id="rId8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ohm" initials="S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9" autoAdjust="0"/>
    <p:restoredTop sz="80494" autoAdjust="0"/>
  </p:normalViewPr>
  <p:slideViewPr>
    <p:cSldViewPr snapToGrid="0">
      <p:cViewPr>
        <p:scale>
          <a:sx n="151" d="100"/>
          <a:sy n="151" d="100"/>
        </p:scale>
        <p:origin x="2304" y="440"/>
      </p:cViewPr>
      <p:guideLst>
        <p:guide orient="horz" pos="752"/>
        <p:guide pos="778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516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29.05.2020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29.05.2020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68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121" y="813600"/>
            <a:ext cx="10366679" cy="902134"/>
          </a:xfrm>
        </p:spPr>
        <p:txBody>
          <a:bodyPr/>
          <a:lstStyle>
            <a:lvl1pPr>
              <a:defRPr sz="3600" b="0">
                <a:latin typeface="+mj-lt"/>
                <a:ea typeface="SegoeUIB" charset="0"/>
                <a:cs typeface="SegoeUIB" charset="0"/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1pPr>
            <a:lvl2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2pPr>
            <a:lvl3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3pPr>
            <a:lvl4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4pPr>
            <a:lvl5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2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koleudvikling med da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51" y="116616"/>
            <a:ext cx="11922018" cy="660218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E8596C3-BD61-D64B-895F-0D38EBD45DB9}"/>
              </a:ext>
            </a:extLst>
          </p:cNvPr>
          <p:cNvSpPr/>
          <p:nvPr userDrawn="1"/>
        </p:nvSpPr>
        <p:spPr>
          <a:xfrm>
            <a:off x="251460" y="731520"/>
            <a:ext cx="1017270" cy="1794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"/>
            <a:ext cx="1461511" cy="20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4" y="119878"/>
            <a:ext cx="11928751" cy="62756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1E4DD6-290E-0147-958B-CE7E6850E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9474" y="766074"/>
            <a:ext cx="1237760" cy="634181"/>
          </a:xfrm>
          <a:custGeom>
            <a:avLst/>
            <a:gdLst>
              <a:gd name="connsiteX0" fmla="*/ 0 w 1233292"/>
              <a:gd name="connsiteY0" fmla="*/ 563367 h 563367"/>
              <a:gd name="connsiteX1" fmla="*/ 140842 w 1233292"/>
              <a:gd name="connsiteY1" fmla="*/ 0 h 563367"/>
              <a:gd name="connsiteX2" fmla="*/ 1092450 w 1233292"/>
              <a:gd name="connsiteY2" fmla="*/ 0 h 563367"/>
              <a:gd name="connsiteX3" fmla="*/ 1233292 w 1233292"/>
              <a:gd name="connsiteY3" fmla="*/ 563367 h 563367"/>
              <a:gd name="connsiteX4" fmla="*/ 0 w 1233292"/>
              <a:gd name="connsiteY4" fmla="*/ 563367 h 563367"/>
              <a:gd name="connsiteX0" fmla="*/ 0 w 1239646"/>
              <a:gd name="connsiteY0" fmla="*/ 563367 h 563367"/>
              <a:gd name="connsiteX1" fmla="*/ 140842 w 1239646"/>
              <a:gd name="connsiteY1" fmla="*/ 0 h 563367"/>
              <a:gd name="connsiteX2" fmla="*/ 1239646 w 1239646"/>
              <a:gd name="connsiteY2" fmla="*/ 4460 h 563367"/>
              <a:gd name="connsiteX3" fmla="*/ 1233292 w 1239646"/>
              <a:gd name="connsiteY3" fmla="*/ 563367 h 563367"/>
              <a:gd name="connsiteX4" fmla="*/ 0 w 1239646"/>
              <a:gd name="connsiteY4" fmla="*/ 563367 h 563367"/>
              <a:gd name="connsiteX0" fmla="*/ 10814 w 1250460"/>
              <a:gd name="connsiteY0" fmla="*/ 558907 h 558907"/>
              <a:gd name="connsiteX1" fmla="*/ 0 w 1250460"/>
              <a:gd name="connsiteY1" fmla="*/ 0 h 558907"/>
              <a:gd name="connsiteX2" fmla="*/ 1250460 w 1250460"/>
              <a:gd name="connsiteY2" fmla="*/ 0 h 558907"/>
              <a:gd name="connsiteX3" fmla="*/ 1244106 w 1250460"/>
              <a:gd name="connsiteY3" fmla="*/ 558907 h 558907"/>
              <a:gd name="connsiteX4" fmla="*/ 10814 w 1250460"/>
              <a:gd name="connsiteY4" fmla="*/ 558907 h 558907"/>
              <a:gd name="connsiteX0" fmla="*/ 10814 w 1250460"/>
              <a:gd name="connsiteY0" fmla="*/ 620362 h 620362"/>
              <a:gd name="connsiteX1" fmla="*/ 0 w 1250460"/>
              <a:gd name="connsiteY1" fmla="*/ 61455 h 620362"/>
              <a:gd name="connsiteX2" fmla="*/ 1250460 w 1250460"/>
              <a:gd name="connsiteY2" fmla="*/ 61455 h 620362"/>
              <a:gd name="connsiteX3" fmla="*/ 1244106 w 1250460"/>
              <a:gd name="connsiteY3" fmla="*/ 620362 h 620362"/>
              <a:gd name="connsiteX4" fmla="*/ 10814 w 1250460"/>
              <a:gd name="connsiteY4" fmla="*/ 620362 h 620362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244106 w 1250460"/>
              <a:gd name="connsiteY3" fmla="*/ 640837 h 640837"/>
              <a:gd name="connsiteX4" fmla="*/ 10814 w 1250460"/>
              <a:gd name="connsiteY4" fmla="*/ 640837 h 640837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101371 w 1250460"/>
              <a:gd name="connsiteY3" fmla="*/ 636376 h 640837"/>
              <a:gd name="connsiteX4" fmla="*/ 10814 w 1250460"/>
              <a:gd name="connsiteY4" fmla="*/ 640837 h 640837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1942 h 636402"/>
              <a:gd name="connsiteX1" fmla="*/ 0 w 1247285"/>
              <a:gd name="connsiteY1" fmla="*/ 81956 h 636402"/>
              <a:gd name="connsiteX2" fmla="*/ 1247285 w 1247285"/>
              <a:gd name="connsiteY2" fmla="*/ 81956 h 636402"/>
              <a:gd name="connsiteX3" fmla="*/ 1101371 w 1247285"/>
              <a:gd name="connsiteY3" fmla="*/ 636402 h 636402"/>
              <a:gd name="connsiteX4" fmla="*/ 153550 w 1247285"/>
              <a:gd name="connsiteY4" fmla="*/ 631942 h 63640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104546 w 1247285"/>
              <a:gd name="connsiteY3" fmla="*/ 626877 h 631942"/>
              <a:gd name="connsiteX4" fmla="*/ 153550 w 1247285"/>
              <a:gd name="connsiteY4" fmla="*/ 631942 h 63194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098196 w 1247285"/>
              <a:gd name="connsiteY3" fmla="*/ 626877 h 631942"/>
              <a:gd name="connsiteX4" fmla="*/ 153550 w 1247285"/>
              <a:gd name="connsiteY4" fmla="*/ 631942 h 631942"/>
              <a:gd name="connsiteX0" fmla="*/ 144025 w 1237760"/>
              <a:gd name="connsiteY0" fmla="*/ 633799 h 633799"/>
              <a:gd name="connsiteX1" fmla="*/ 0 w 1237760"/>
              <a:gd name="connsiteY1" fmla="*/ 80638 h 633799"/>
              <a:gd name="connsiteX2" fmla="*/ 1237760 w 1237760"/>
              <a:gd name="connsiteY2" fmla="*/ 83813 h 633799"/>
              <a:gd name="connsiteX3" fmla="*/ 1088671 w 1237760"/>
              <a:gd name="connsiteY3" fmla="*/ 628734 h 633799"/>
              <a:gd name="connsiteX4" fmla="*/ 144025 w 1237760"/>
              <a:gd name="connsiteY4" fmla="*/ 633799 h 633799"/>
              <a:gd name="connsiteX0" fmla="*/ 144025 w 1237760"/>
              <a:gd name="connsiteY0" fmla="*/ 629875 h 629875"/>
              <a:gd name="connsiteX1" fmla="*/ 0 w 1237760"/>
              <a:gd name="connsiteY1" fmla="*/ 76714 h 629875"/>
              <a:gd name="connsiteX2" fmla="*/ 1237760 w 1237760"/>
              <a:gd name="connsiteY2" fmla="*/ 79889 h 629875"/>
              <a:gd name="connsiteX3" fmla="*/ 1088671 w 1237760"/>
              <a:gd name="connsiteY3" fmla="*/ 624810 h 629875"/>
              <a:gd name="connsiteX4" fmla="*/ 144025 w 1237760"/>
              <a:gd name="connsiteY4" fmla="*/ 629875 h 629875"/>
              <a:gd name="connsiteX0" fmla="*/ 144025 w 1237760"/>
              <a:gd name="connsiteY0" fmla="*/ 634181 h 634181"/>
              <a:gd name="connsiteX1" fmla="*/ 0 w 1237760"/>
              <a:gd name="connsiteY1" fmla="*/ 81020 h 634181"/>
              <a:gd name="connsiteX2" fmla="*/ 1237760 w 1237760"/>
              <a:gd name="connsiteY2" fmla="*/ 84195 h 634181"/>
              <a:gd name="connsiteX3" fmla="*/ 1088671 w 1237760"/>
              <a:gd name="connsiteY3" fmla="*/ 629116 h 634181"/>
              <a:gd name="connsiteX4" fmla="*/ 144025 w 1237760"/>
              <a:gd name="connsiteY4" fmla="*/ 634181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760" h="634181">
                <a:moveTo>
                  <a:pt x="144025" y="634181"/>
                </a:moveTo>
                <a:cubicBezTo>
                  <a:pt x="92842" y="450852"/>
                  <a:pt x="51183" y="264349"/>
                  <a:pt x="0" y="81020"/>
                </a:cubicBezTo>
                <a:cubicBezTo>
                  <a:pt x="446231" y="-41380"/>
                  <a:pt x="891162" y="-12535"/>
                  <a:pt x="1237760" y="84195"/>
                </a:cubicBezTo>
                <a:lnTo>
                  <a:pt x="1088671" y="629116"/>
                </a:lnTo>
                <a:cubicBezTo>
                  <a:pt x="828558" y="557340"/>
                  <a:pt x="486728" y="541997"/>
                  <a:pt x="144025" y="634181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FF710A1-652E-AD4B-AC89-2E672F2D54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7295" y="1345396"/>
            <a:ext cx="942181" cy="573892"/>
          </a:xfrm>
          <a:custGeom>
            <a:avLst/>
            <a:gdLst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818753 w 946150"/>
              <a:gd name="connsiteY2" fmla="*/ 0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945753 w 946150"/>
              <a:gd name="connsiteY2" fmla="*/ 3175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5953 w 952103"/>
              <a:gd name="connsiteY0" fmla="*/ 506413 h 506413"/>
              <a:gd name="connsiteX1" fmla="*/ 0 w 952103"/>
              <a:gd name="connsiteY1" fmla="*/ 3175 h 506413"/>
              <a:gd name="connsiteX2" fmla="*/ 951706 w 952103"/>
              <a:gd name="connsiteY2" fmla="*/ 0 h 506413"/>
              <a:gd name="connsiteX3" fmla="*/ 952103 w 952103"/>
              <a:gd name="connsiteY3" fmla="*/ 506413 h 506413"/>
              <a:gd name="connsiteX4" fmla="*/ 5953 w 952103"/>
              <a:gd name="connsiteY4" fmla="*/ 506413 h 506413"/>
              <a:gd name="connsiteX0" fmla="*/ 136128 w 952103"/>
              <a:gd name="connsiteY0" fmla="*/ 515938 h 515938"/>
              <a:gd name="connsiteX1" fmla="*/ 0 w 952103"/>
              <a:gd name="connsiteY1" fmla="*/ 3175 h 515938"/>
              <a:gd name="connsiteX2" fmla="*/ 951706 w 952103"/>
              <a:gd name="connsiteY2" fmla="*/ 0 h 515938"/>
              <a:gd name="connsiteX3" fmla="*/ 952103 w 952103"/>
              <a:gd name="connsiteY3" fmla="*/ 506413 h 515938"/>
              <a:gd name="connsiteX4" fmla="*/ 136128 w 952103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48757 h 548757"/>
              <a:gd name="connsiteX1" fmla="*/ 0 w 951706"/>
              <a:gd name="connsiteY1" fmla="*/ 35994 h 548757"/>
              <a:gd name="connsiteX2" fmla="*/ 951706 w 951706"/>
              <a:gd name="connsiteY2" fmla="*/ 32819 h 548757"/>
              <a:gd name="connsiteX3" fmla="*/ 812403 w 951706"/>
              <a:gd name="connsiteY3" fmla="*/ 545582 h 548757"/>
              <a:gd name="connsiteX4" fmla="*/ 136128 w 951706"/>
              <a:gd name="connsiteY4" fmla="*/ 548757 h 548757"/>
              <a:gd name="connsiteX0" fmla="*/ 136128 w 951706"/>
              <a:gd name="connsiteY0" fmla="*/ 572691 h 572691"/>
              <a:gd name="connsiteX1" fmla="*/ 0 w 951706"/>
              <a:gd name="connsiteY1" fmla="*/ 59928 h 572691"/>
              <a:gd name="connsiteX2" fmla="*/ 951706 w 951706"/>
              <a:gd name="connsiteY2" fmla="*/ 56753 h 572691"/>
              <a:gd name="connsiteX3" fmla="*/ 812403 w 951706"/>
              <a:gd name="connsiteY3" fmla="*/ 569516 h 572691"/>
              <a:gd name="connsiteX4" fmla="*/ 136128 w 951706"/>
              <a:gd name="connsiteY4" fmla="*/ 572691 h 572691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2953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2953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181" h="573892">
                <a:moveTo>
                  <a:pt x="136128" y="573892"/>
                </a:moveTo>
                <a:cubicBezTo>
                  <a:pt x="99219" y="412496"/>
                  <a:pt x="43259" y="228875"/>
                  <a:pt x="0" y="61129"/>
                </a:cubicBezTo>
                <a:cubicBezTo>
                  <a:pt x="295010" y="-19304"/>
                  <a:pt x="640821" y="-20363"/>
                  <a:pt x="942181" y="57954"/>
                </a:cubicBezTo>
                <a:cubicBezTo>
                  <a:pt x="891513" y="236283"/>
                  <a:pt x="847196" y="398738"/>
                  <a:pt x="799703" y="570717"/>
                </a:cubicBezTo>
                <a:cubicBezTo>
                  <a:pt x="574278" y="517800"/>
                  <a:pt x="348853" y="515684"/>
                  <a:pt x="136128" y="573892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740F00C1-D0D0-9E4A-A93D-F4A8B6F1A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786742">
            <a:off x="6603927" y="1057989"/>
            <a:ext cx="1232726" cy="632939"/>
          </a:xfrm>
          <a:custGeom>
            <a:avLst/>
            <a:gdLst>
              <a:gd name="connsiteX0" fmla="*/ 0 w 1220787"/>
              <a:gd name="connsiteY0" fmla="*/ 0 h 550614"/>
              <a:gd name="connsiteX1" fmla="*/ 1220787 w 1220787"/>
              <a:gd name="connsiteY1" fmla="*/ 0 h 550614"/>
              <a:gd name="connsiteX2" fmla="*/ 1220787 w 1220787"/>
              <a:gd name="connsiteY2" fmla="*/ 550614 h 550614"/>
              <a:gd name="connsiteX3" fmla="*/ 0 w 1220787"/>
              <a:gd name="connsiteY3" fmla="*/ 550614 h 550614"/>
              <a:gd name="connsiteX4" fmla="*/ 0 w 1220787"/>
              <a:gd name="connsiteY4" fmla="*/ 0 h 550614"/>
              <a:gd name="connsiteX0" fmla="*/ 0 w 1220787"/>
              <a:gd name="connsiteY0" fmla="*/ 67783 h 618397"/>
              <a:gd name="connsiteX1" fmla="*/ 1220787 w 1220787"/>
              <a:gd name="connsiteY1" fmla="*/ 67783 h 618397"/>
              <a:gd name="connsiteX2" fmla="*/ 1220787 w 1220787"/>
              <a:gd name="connsiteY2" fmla="*/ 618397 h 618397"/>
              <a:gd name="connsiteX3" fmla="*/ 0 w 1220787"/>
              <a:gd name="connsiteY3" fmla="*/ 618397 h 618397"/>
              <a:gd name="connsiteX4" fmla="*/ 0 w 1220787"/>
              <a:gd name="connsiteY4" fmla="*/ 67783 h 618397"/>
              <a:gd name="connsiteX0" fmla="*/ 0 w 1220787"/>
              <a:gd name="connsiteY0" fmla="*/ 89659 h 640273"/>
              <a:gd name="connsiteX1" fmla="*/ 1220787 w 1220787"/>
              <a:gd name="connsiteY1" fmla="*/ 89659 h 640273"/>
              <a:gd name="connsiteX2" fmla="*/ 1220787 w 1220787"/>
              <a:gd name="connsiteY2" fmla="*/ 640273 h 640273"/>
              <a:gd name="connsiteX3" fmla="*/ 0 w 1220787"/>
              <a:gd name="connsiteY3" fmla="*/ 640273 h 640273"/>
              <a:gd name="connsiteX4" fmla="*/ 0 w 1220787"/>
              <a:gd name="connsiteY4" fmla="*/ 89659 h 640273"/>
              <a:gd name="connsiteX0" fmla="*/ 0 w 1220787"/>
              <a:gd name="connsiteY0" fmla="*/ 89659 h 640273"/>
              <a:gd name="connsiteX1" fmla="*/ 1220787 w 1220787"/>
              <a:gd name="connsiteY1" fmla="*/ 89659 h 640273"/>
              <a:gd name="connsiteX2" fmla="*/ 1084893 w 1220787"/>
              <a:gd name="connsiteY2" fmla="*/ 628584 h 640273"/>
              <a:gd name="connsiteX3" fmla="*/ 0 w 1220787"/>
              <a:gd name="connsiteY3" fmla="*/ 640273 h 640273"/>
              <a:gd name="connsiteX4" fmla="*/ 0 w 1220787"/>
              <a:gd name="connsiteY4" fmla="*/ 89659 h 640273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4958 h 624258"/>
              <a:gd name="connsiteX1" fmla="*/ 1220787 w 1220787"/>
              <a:gd name="connsiteY1" fmla="*/ 84958 h 624258"/>
              <a:gd name="connsiteX2" fmla="*/ 1084893 w 1220787"/>
              <a:gd name="connsiteY2" fmla="*/ 623883 h 624258"/>
              <a:gd name="connsiteX3" fmla="*/ 132670 w 1220787"/>
              <a:gd name="connsiteY3" fmla="*/ 624258 h 624258"/>
              <a:gd name="connsiteX4" fmla="*/ 0 w 1220787"/>
              <a:gd name="connsiteY4" fmla="*/ 84958 h 624258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7213"/>
              <a:gd name="connsiteY0" fmla="*/ 81725 h 632256"/>
              <a:gd name="connsiteX1" fmla="*/ 1227213 w 1227213"/>
              <a:gd name="connsiteY1" fmla="*/ 92956 h 632256"/>
              <a:gd name="connsiteX2" fmla="*/ 1091319 w 1227213"/>
              <a:gd name="connsiteY2" fmla="*/ 631881 h 632256"/>
              <a:gd name="connsiteX3" fmla="*/ 139096 w 1227213"/>
              <a:gd name="connsiteY3" fmla="*/ 632256 h 632256"/>
              <a:gd name="connsiteX4" fmla="*/ 0 w 1227213"/>
              <a:gd name="connsiteY4" fmla="*/ 81725 h 632256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31686"/>
              <a:gd name="connsiteX1" fmla="*/ 1227213 w 1227213"/>
              <a:gd name="connsiteY1" fmla="*/ 86852 h 631686"/>
              <a:gd name="connsiteX2" fmla="*/ 1087385 w 1227213"/>
              <a:gd name="connsiteY2" fmla="*/ 631686 h 631686"/>
              <a:gd name="connsiteX3" fmla="*/ 139096 w 1227213"/>
              <a:gd name="connsiteY3" fmla="*/ 626152 h 631686"/>
              <a:gd name="connsiteX4" fmla="*/ 0 w 1227213"/>
              <a:gd name="connsiteY4" fmla="*/ 75621 h 631686"/>
              <a:gd name="connsiteX0" fmla="*/ 0 w 1227213"/>
              <a:gd name="connsiteY0" fmla="*/ 75621 h 631686"/>
              <a:gd name="connsiteX1" fmla="*/ 1227213 w 1227213"/>
              <a:gd name="connsiteY1" fmla="*/ 86852 h 631686"/>
              <a:gd name="connsiteX2" fmla="*/ 1087385 w 1227213"/>
              <a:gd name="connsiteY2" fmla="*/ 631686 h 631686"/>
              <a:gd name="connsiteX3" fmla="*/ 143429 w 1227213"/>
              <a:gd name="connsiteY3" fmla="*/ 627330 h 631686"/>
              <a:gd name="connsiteX4" fmla="*/ 0 w 1227213"/>
              <a:gd name="connsiteY4" fmla="*/ 75621 h 631686"/>
              <a:gd name="connsiteX0" fmla="*/ 0 w 1221304"/>
              <a:gd name="connsiteY0" fmla="*/ 77189 h 633254"/>
              <a:gd name="connsiteX1" fmla="*/ 1221304 w 1221304"/>
              <a:gd name="connsiteY1" fmla="*/ 84486 h 633254"/>
              <a:gd name="connsiteX2" fmla="*/ 1087385 w 1221304"/>
              <a:gd name="connsiteY2" fmla="*/ 633254 h 633254"/>
              <a:gd name="connsiteX3" fmla="*/ 143429 w 1221304"/>
              <a:gd name="connsiteY3" fmla="*/ 628898 h 633254"/>
              <a:gd name="connsiteX4" fmla="*/ 0 w 1221304"/>
              <a:gd name="connsiteY4" fmla="*/ 77189 h 633254"/>
              <a:gd name="connsiteX0" fmla="*/ 0 w 1226035"/>
              <a:gd name="connsiteY0" fmla="*/ 73948 h 630013"/>
              <a:gd name="connsiteX1" fmla="*/ 1226035 w 1226035"/>
              <a:gd name="connsiteY1" fmla="*/ 89512 h 630013"/>
              <a:gd name="connsiteX2" fmla="*/ 1087385 w 1226035"/>
              <a:gd name="connsiteY2" fmla="*/ 630013 h 630013"/>
              <a:gd name="connsiteX3" fmla="*/ 143429 w 1226035"/>
              <a:gd name="connsiteY3" fmla="*/ 625657 h 630013"/>
              <a:gd name="connsiteX4" fmla="*/ 0 w 1226035"/>
              <a:gd name="connsiteY4" fmla="*/ 73948 h 630013"/>
              <a:gd name="connsiteX0" fmla="*/ 0 w 1232726"/>
              <a:gd name="connsiteY0" fmla="*/ 76874 h 632939"/>
              <a:gd name="connsiteX1" fmla="*/ 1232726 w 1232726"/>
              <a:gd name="connsiteY1" fmla="*/ 84951 h 632939"/>
              <a:gd name="connsiteX2" fmla="*/ 1087385 w 1232726"/>
              <a:gd name="connsiteY2" fmla="*/ 632939 h 632939"/>
              <a:gd name="connsiteX3" fmla="*/ 143429 w 1232726"/>
              <a:gd name="connsiteY3" fmla="*/ 628583 h 632939"/>
              <a:gd name="connsiteX4" fmla="*/ 0 w 1232726"/>
              <a:gd name="connsiteY4" fmla="*/ 76874 h 63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26" h="632939">
                <a:moveTo>
                  <a:pt x="0" y="76874"/>
                </a:moveTo>
                <a:cubicBezTo>
                  <a:pt x="428789" y="-49934"/>
                  <a:pt x="931138" y="-175"/>
                  <a:pt x="1232726" y="84951"/>
                </a:cubicBezTo>
                <a:lnTo>
                  <a:pt x="1087385" y="632939"/>
                </a:lnTo>
                <a:cubicBezTo>
                  <a:pt x="793999" y="544776"/>
                  <a:pt x="402946" y="555640"/>
                  <a:pt x="143429" y="628583"/>
                </a:cubicBezTo>
                <a:lnTo>
                  <a:pt x="0" y="76874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FC491C4-3D54-3B4A-A0D4-10BD5093A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816689">
            <a:off x="6478839" y="1557005"/>
            <a:ext cx="937083" cy="577410"/>
          </a:xfrm>
          <a:custGeom>
            <a:avLst/>
            <a:gdLst>
              <a:gd name="connsiteX0" fmla="*/ 0 w 962025"/>
              <a:gd name="connsiteY0" fmla="*/ 0 h 474663"/>
              <a:gd name="connsiteX1" fmla="*/ 962025 w 962025"/>
              <a:gd name="connsiteY1" fmla="*/ 0 h 474663"/>
              <a:gd name="connsiteX2" fmla="*/ 962025 w 962025"/>
              <a:gd name="connsiteY2" fmla="*/ 474663 h 474663"/>
              <a:gd name="connsiteX3" fmla="*/ 0 w 962025"/>
              <a:gd name="connsiteY3" fmla="*/ 474663 h 474663"/>
              <a:gd name="connsiteX4" fmla="*/ 0 w 962025"/>
              <a:gd name="connsiteY4" fmla="*/ 0 h 474663"/>
              <a:gd name="connsiteX0" fmla="*/ 0 w 962025"/>
              <a:gd name="connsiteY0" fmla="*/ 38086 h 512749"/>
              <a:gd name="connsiteX1" fmla="*/ 962025 w 962025"/>
              <a:gd name="connsiteY1" fmla="*/ 38086 h 512749"/>
              <a:gd name="connsiteX2" fmla="*/ 962025 w 962025"/>
              <a:gd name="connsiteY2" fmla="*/ 512749 h 512749"/>
              <a:gd name="connsiteX3" fmla="*/ 0 w 962025"/>
              <a:gd name="connsiteY3" fmla="*/ 512749 h 512749"/>
              <a:gd name="connsiteX4" fmla="*/ 0 w 962025"/>
              <a:gd name="connsiteY4" fmla="*/ 38086 h 512749"/>
              <a:gd name="connsiteX0" fmla="*/ 0 w 962025"/>
              <a:gd name="connsiteY0" fmla="*/ 58593 h 533256"/>
              <a:gd name="connsiteX1" fmla="*/ 962025 w 962025"/>
              <a:gd name="connsiteY1" fmla="*/ 58593 h 533256"/>
              <a:gd name="connsiteX2" fmla="*/ 962025 w 962025"/>
              <a:gd name="connsiteY2" fmla="*/ 533256 h 533256"/>
              <a:gd name="connsiteX3" fmla="*/ 0 w 962025"/>
              <a:gd name="connsiteY3" fmla="*/ 533256 h 533256"/>
              <a:gd name="connsiteX4" fmla="*/ 0 w 962025"/>
              <a:gd name="connsiteY4" fmla="*/ 58593 h 533256"/>
              <a:gd name="connsiteX0" fmla="*/ 0 w 962025"/>
              <a:gd name="connsiteY0" fmla="*/ 58593 h 572009"/>
              <a:gd name="connsiteX1" fmla="*/ 962025 w 962025"/>
              <a:gd name="connsiteY1" fmla="*/ 58593 h 572009"/>
              <a:gd name="connsiteX2" fmla="*/ 962025 w 962025"/>
              <a:gd name="connsiteY2" fmla="*/ 533256 h 572009"/>
              <a:gd name="connsiteX3" fmla="*/ 147489 w 962025"/>
              <a:gd name="connsiteY3" fmla="*/ 572009 h 572009"/>
              <a:gd name="connsiteX4" fmla="*/ 0 w 962025"/>
              <a:gd name="connsiteY4" fmla="*/ 58593 h 57200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948050 w 948050"/>
              <a:gd name="connsiteY2" fmla="*/ 530206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72684"/>
              <a:gd name="connsiteX1" fmla="*/ 948050 w 948050"/>
              <a:gd name="connsiteY1" fmla="*/ 55543 h 572684"/>
              <a:gd name="connsiteX2" fmla="*/ 809284 w 948050"/>
              <a:gd name="connsiteY2" fmla="*/ 566273 h 572684"/>
              <a:gd name="connsiteX3" fmla="*/ 135688 w 948050"/>
              <a:gd name="connsiteY3" fmla="*/ 572684 h 572684"/>
              <a:gd name="connsiteX4" fmla="*/ 0 w 948050"/>
              <a:gd name="connsiteY4" fmla="*/ 62369 h 572684"/>
              <a:gd name="connsiteX0" fmla="*/ 0 w 948050"/>
              <a:gd name="connsiteY0" fmla="*/ 62369 h 572684"/>
              <a:gd name="connsiteX1" fmla="*/ 948050 w 948050"/>
              <a:gd name="connsiteY1" fmla="*/ 55543 h 572684"/>
              <a:gd name="connsiteX2" fmla="*/ 809284 w 948050"/>
              <a:gd name="connsiteY2" fmla="*/ 566273 h 572684"/>
              <a:gd name="connsiteX3" fmla="*/ 135688 w 948050"/>
              <a:gd name="connsiteY3" fmla="*/ 572684 h 572684"/>
              <a:gd name="connsiteX4" fmla="*/ 0 w 948050"/>
              <a:gd name="connsiteY4" fmla="*/ 62369 h 572684"/>
              <a:gd name="connsiteX0" fmla="*/ 0 w 948050"/>
              <a:gd name="connsiteY0" fmla="*/ 65030 h 575345"/>
              <a:gd name="connsiteX1" fmla="*/ 948050 w 948050"/>
              <a:gd name="connsiteY1" fmla="*/ 58204 h 575345"/>
              <a:gd name="connsiteX2" fmla="*/ 809284 w 948050"/>
              <a:gd name="connsiteY2" fmla="*/ 568934 h 575345"/>
              <a:gd name="connsiteX3" fmla="*/ 135688 w 948050"/>
              <a:gd name="connsiteY3" fmla="*/ 575345 h 575345"/>
              <a:gd name="connsiteX4" fmla="*/ 0 w 948050"/>
              <a:gd name="connsiteY4" fmla="*/ 65030 h 575345"/>
              <a:gd name="connsiteX0" fmla="*/ 0 w 955595"/>
              <a:gd name="connsiteY0" fmla="*/ 61494 h 578434"/>
              <a:gd name="connsiteX1" fmla="*/ 955595 w 955595"/>
              <a:gd name="connsiteY1" fmla="*/ 61293 h 578434"/>
              <a:gd name="connsiteX2" fmla="*/ 816829 w 955595"/>
              <a:gd name="connsiteY2" fmla="*/ 572023 h 578434"/>
              <a:gd name="connsiteX3" fmla="*/ 143233 w 955595"/>
              <a:gd name="connsiteY3" fmla="*/ 578434 h 578434"/>
              <a:gd name="connsiteX4" fmla="*/ 0 w 955595"/>
              <a:gd name="connsiteY4" fmla="*/ 61494 h 578434"/>
              <a:gd name="connsiteX0" fmla="*/ 0 w 948511"/>
              <a:gd name="connsiteY0" fmla="*/ 61257 h 578197"/>
              <a:gd name="connsiteX1" fmla="*/ 948511 w 948511"/>
              <a:gd name="connsiteY1" fmla="*/ 61516 h 578197"/>
              <a:gd name="connsiteX2" fmla="*/ 816829 w 948511"/>
              <a:gd name="connsiteY2" fmla="*/ 571786 h 578197"/>
              <a:gd name="connsiteX3" fmla="*/ 143233 w 948511"/>
              <a:gd name="connsiteY3" fmla="*/ 578197 h 578197"/>
              <a:gd name="connsiteX4" fmla="*/ 0 w 948511"/>
              <a:gd name="connsiteY4" fmla="*/ 61257 h 578197"/>
              <a:gd name="connsiteX0" fmla="*/ 0 w 948511"/>
              <a:gd name="connsiteY0" fmla="*/ 61257 h 578197"/>
              <a:gd name="connsiteX1" fmla="*/ 948511 w 948511"/>
              <a:gd name="connsiteY1" fmla="*/ 61516 h 578197"/>
              <a:gd name="connsiteX2" fmla="*/ 815688 w 948511"/>
              <a:gd name="connsiteY2" fmla="*/ 576129 h 578197"/>
              <a:gd name="connsiteX3" fmla="*/ 143233 w 948511"/>
              <a:gd name="connsiteY3" fmla="*/ 578197 h 578197"/>
              <a:gd name="connsiteX4" fmla="*/ 0 w 948511"/>
              <a:gd name="connsiteY4" fmla="*/ 61257 h 578197"/>
              <a:gd name="connsiteX0" fmla="*/ 0 w 948511"/>
              <a:gd name="connsiteY0" fmla="*/ 61257 h 577738"/>
              <a:gd name="connsiteX1" fmla="*/ 948511 w 948511"/>
              <a:gd name="connsiteY1" fmla="*/ 61516 h 577738"/>
              <a:gd name="connsiteX2" fmla="*/ 815688 w 948511"/>
              <a:gd name="connsiteY2" fmla="*/ 576129 h 577738"/>
              <a:gd name="connsiteX3" fmla="*/ 150317 w 948511"/>
              <a:gd name="connsiteY3" fmla="*/ 577738 h 577738"/>
              <a:gd name="connsiteX4" fmla="*/ 0 w 948511"/>
              <a:gd name="connsiteY4" fmla="*/ 61257 h 577738"/>
              <a:gd name="connsiteX0" fmla="*/ 0 w 937083"/>
              <a:gd name="connsiteY0" fmla="*/ 61610 h 577410"/>
              <a:gd name="connsiteX1" fmla="*/ 937083 w 937083"/>
              <a:gd name="connsiteY1" fmla="*/ 61188 h 577410"/>
              <a:gd name="connsiteX2" fmla="*/ 804260 w 937083"/>
              <a:gd name="connsiteY2" fmla="*/ 575801 h 577410"/>
              <a:gd name="connsiteX3" fmla="*/ 138889 w 937083"/>
              <a:gd name="connsiteY3" fmla="*/ 577410 h 577410"/>
              <a:gd name="connsiteX4" fmla="*/ 0 w 937083"/>
              <a:gd name="connsiteY4" fmla="*/ 61610 h 5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083" h="577410">
                <a:moveTo>
                  <a:pt x="0" y="61610"/>
                </a:moveTo>
                <a:cubicBezTo>
                  <a:pt x="300155" y="-16311"/>
                  <a:pt x="626310" y="-24506"/>
                  <a:pt x="937083" y="61188"/>
                </a:cubicBezTo>
                <a:lnTo>
                  <a:pt x="804260" y="575801"/>
                </a:lnTo>
                <a:cubicBezTo>
                  <a:pt x="581155" y="520500"/>
                  <a:pt x="337426" y="522194"/>
                  <a:pt x="138889" y="577410"/>
                </a:cubicBezTo>
                <a:lnTo>
                  <a:pt x="0" y="61610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D105F9A5-0805-A044-AC4D-8336670DF7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932" y="185665"/>
            <a:ext cx="1100399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1" name="Pladsholder til tekst 19">
            <a:extLst>
              <a:ext uri="{FF2B5EF4-FFF2-40B4-BE49-F238E27FC236}">
                <a16:creationId xmlns:a16="http://schemas.microsoft.com/office/drawing/2014/main" id="{C20BE59D-DA09-5744-B488-BC6F179558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405" y="532570"/>
            <a:ext cx="2181733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81DE5033-B2CE-6E4E-B1CF-C9CC3AB3D8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3040" y="1561931"/>
            <a:ext cx="2181733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3" name="Pladsholder til tekst 19">
            <a:extLst>
              <a:ext uri="{FF2B5EF4-FFF2-40B4-BE49-F238E27FC236}">
                <a16:creationId xmlns:a16="http://schemas.microsoft.com/office/drawing/2014/main" id="{06E183C7-A9A3-FE45-B627-8B2B8CB966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0416" y="2993311"/>
            <a:ext cx="2181733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4" name="Pladsholder til tekst 19">
            <a:extLst>
              <a:ext uri="{FF2B5EF4-FFF2-40B4-BE49-F238E27FC236}">
                <a16:creationId xmlns:a16="http://schemas.microsoft.com/office/drawing/2014/main" id="{11723560-E5E7-7D47-B2B2-C4196175B6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43040" y="4394783"/>
            <a:ext cx="2181733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7" name="Pladsholder til tekst 19">
            <a:extLst>
              <a:ext uri="{FF2B5EF4-FFF2-40B4-BE49-F238E27FC236}">
                <a16:creationId xmlns:a16="http://schemas.microsoft.com/office/drawing/2014/main" id="{7DC20B7C-7296-A34D-8183-BD08259C22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18405" y="5439098"/>
            <a:ext cx="2181733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8" name="Pladsholder til tekst 19">
            <a:extLst>
              <a:ext uri="{FF2B5EF4-FFF2-40B4-BE49-F238E27FC236}">
                <a16:creationId xmlns:a16="http://schemas.microsoft.com/office/drawing/2014/main" id="{47AD80A9-448F-3848-99D7-CFA46E7AAE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3932" y="5801136"/>
            <a:ext cx="1100399" cy="47148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30" name="Pladsholder til tekst 19">
            <a:extLst>
              <a:ext uri="{FF2B5EF4-FFF2-40B4-BE49-F238E27FC236}">
                <a16:creationId xmlns:a16="http://schemas.microsoft.com/office/drawing/2014/main" id="{C6C7C7A5-5AB8-5146-B9EF-EDFE81E827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1889" y="1561931"/>
            <a:ext cx="2181733" cy="471488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33" name="Pladsholder til tekst 19">
            <a:extLst>
              <a:ext uri="{FF2B5EF4-FFF2-40B4-BE49-F238E27FC236}">
                <a16:creationId xmlns:a16="http://schemas.microsoft.com/office/drawing/2014/main" id="{A26FFE20-A2BA-754D-84BD-1072056AFD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780" y="2984519"/>
            <a:ext cx="2181733" cy="471488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34" name="Pladsholder til tekst 19">
            <a:extLst>
              <a:ext uri="{FF2B5EF4-FFF2-40B4-BE49-F238E27FC236}">
                <a16:creationId xmlns:a16="http://schemas.microsoft.com/office/drawing/2014/main" id="{0E64F803-5248-8348-9418-BD599097BB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1889" y="4394783"/>
            <a:ext cx="2181733" cy="471488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25" name="Pladsholder til tekst 15">
            <a:extLst>
              <a:ext uri="{FF2B5EF4-FFF2-40B4-BE49-F238E27FC236}">
                <a16:creationId xmlns:a16="http://schemas.microsoft.com/office/drawing/2014/main" id="{278249B0-9710-A147-BC2D-E3771B85B6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3572478">
            <a:off x="7389250" y="1841706"/>
            <a:ext cx="1232726" cy="632939"/>
          </a:xfrm>
          <a:custGeom>
            <a:avLst/>
            <a:gdLst>
              <a:gd name="connsiteX0" fmla="*/ 0 w 1220787"/>
              <a:gd name="connsiteY0" fmla="*/ 0 h 550614"/>
              <a:gd name="connsiteX1" fmla="*/ 1220787 w 1220787"/>
              <a:gd name="connsiteY1" fmla="*/ 0 h 550614"/>
              <a:gd name="connsiteX2" fmla="*/ 1220787 w 1220787"/>
              <a:gd name="connsiteY2" fmla="*/ 550614 h 550614"/>
              <a:gd name="connsiteX3" fmla="*/ 0 w 1220787"/>
              <a:gd name="connsiteY3" fmla="*/ 550614 h 550614"/>
              <a:gd name="connsiteX4" fmla="*/ 0 w 1220787"/>
              <a:gd name="connsiteY4" fmla="*/ 0 h 550614"/>
              <a:gd name="connsiteX0" fmla="*/ 0 w 1220787"/>
              <a:gd name="connsiteY0" fmla="*/ 67783 h 618397"/>
              <a:gd name="connsiteX1" fmla="*/ 1220787 w 1220787"/>
              <a:gd name="connsiteY1" fmla="*/ 67783 h 618397"/>
              <a:gd name="connsiteX2" fmla="*/ 1220787 w 1220787"/>
              <a:gd name="connsiteY2" fmla="*/ 618397 h 618397"/>
              <a:gd name="connsiteX3" fmla="*/ 0 w 1220787"/>
              <a:gd name="connsiteY3" fmla="*/ 618397 h 618397"/>
              <a:gd name="connsiteX4" fmla="*/ 0 w 1220787"/>
              <a:gd name="connsiteY4" fmla="*/ 67783 h 618397"/>
              <a:gd name="connsiteX0" fmla="*/ 0 w 1220787"/>
              <a:gd name="connsiteY0" fmla="*/ 89659 h 640273"/>
              <a:gd name="connsiteX1" fmla="*/ 1220787 w 1220787"/>
              <a:gd name="connsiteY1" fmla="*/ 89659 h 640273"/>
              <a:gd name="connsiteX2" fmla="*/ 1220787 w 1220787"/>
              <a:gd name="connsiteY2" fmla="*/ 640273 h 640273"/>
              <a:gd name="connsiteX3" fmla="*/ 0 w 1220787"/>
              <a:gd name="connsiteY3" fmla="*/ 640273 h 640273"/>
              <a:gd name="connsiteX4" fmla="*/ 0 w 1220787"/>
              <a:gd name="connsiteY4" fmla="*/ 89659 h 640273"/>
              <a:gd name="connsiteX0" fmla="*/ 0 w 1220787"/>
              <a:gd name="connsiteY0" fmla="*/ 89659 h 640273"/>
              <a:gd name="connsiteX1" fmla="*/ 1220787 w 1220787"/>
              <a:gd name="connsiteY1" fmla="*/ 89659 h 640273"/>
              <a:gd name="connsiteX2" fmla="*/ 1084893 w 1220787"/>
              <a:gd name="connsiteY2" fmla="*/ 628584 h 640273"/>
              <a:gd name="connsiteX3" fmla="*/ 0 w 1220787"/>
              <a:gd name="connsiteY3" fmla="*/ 640273 h 640273"/>
              <a:gd name="connsiteX4" fmla="*/ 0 w 1220787"/>
              <a:gd name="connsiteY4" fmla="*/ 89659 h 640273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9659 h 628959"/>
              <a:gd name="connsiteX1" fmla="*/ 1220787 w 1220787"/>
              <a:gd name="connsiteY1" fmla="*/ 89659 h 628959"/>
              <a:gd name="connsiteX2" fmla="*/ 1084893 w 1220787"/>
              <a:gd name="connsiteY2" fmla="*/ 628584 h 628959"/>
              <a:gd name="connsiteX3" fmla="*/ 132670 w 1220787"/>
              <a:gd name="connsiteY3" fmla="*/ 628959 h 628959"/>
              <a:gd name="connsiteX4" fmla="*/ 0 w 1220787"/>
              <a:gd name="connsiteY4" fmla="*/ 89659 h 628959"/>
              <a:gd name="connsiteX0" fmla="*/ 0 w 1220787"/>
              <a:gd name="connsiteY0" fmla="*/ 84958 h 624258"/>
              <a:gd name="connsiteX1" fmla="*/ 1220787 w 1220787"/>
              <a:gd name="connsiteY1" fmla="*/ 84958 h 624258"/>
              <a:gd name="connsiteX2" fmla="*/ 1084893 w 1220787"/>
              <a:gd name="connsiteY2" fmla="*/ 623883 h 624258"/>
              <a:gd name="connsiteX3" fmla="*/ 132670 w 1220787"/>
              <a:gd name="connsiteY3" fmla="*/ 624258 h 624258"/>
              <a:gd name="connsiteX4" fmla="*/ 0 w 1220787"/>
              <a:gd name="connsiteY4" fmla="*/ 84958 h 624258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0787"/>
              <a:gd name="connsiteY0" fmla="*/ 86162 h 625462"/>
              <a:gd name="connsiteX1" fmla="*/ 1220787 w 1220787"/>
              <a:gd name="connsiteY1" fmla="*/ 86162 h 625462"/>
              <a:gd name="connsiteX2" fmla="*/ 1084893 w 1220787"/>
              <a:gd name="connsiteY2" fmla="*/ 625087 h 625462"/>
              <a:gd name="connsiteX3" fmla="*/ 132670 w 1220787"/>
              <a:gd name="connsiteY3" fmla="*/ 625462 h 625462"/>
              <a:gd name="connsiteX4" fmla="*/ 0 w 1220787"/>
              <a:gd name="connsiteY4" fmla="*/ 86162 h 625462"/>
              <a:gd name="connsiteX0" fmla="*/ 0 w 1227213"/>
              <a:gd name="connsiteY0" fmla="*/ 81725 h 632256"/>
              <a:gd name="connsiteX1" fmla="*/ 1227213 w 1227213"/>
              <a:gd name="connsiteY1" fmla="*/ 92956 h 632256"/>
              <a:gd name="connsiteX2" fmla="*/ 1091319 w 1227213"/>
              <a:gd name="connsiteY2" fmla="*/ 631881 h 632256"/>
              <a:gd name="connsiteX3" fmla="*/ 139096 w 1227213"/>
              <a:gd name="connsiteY3" fmla="*/ 632256 h 632256"/>
              <a:gd name="connsiteX4" fmla="*/ 0 w 1227213"/>
              <a:gd name="connsiteY4" fmla="*/ 81725 h 632256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26152"/>
              <a:gd name="connsiteX1" fmla="*/ 1227213 w 1227213"/>
              <a:gd name="connsiteY1" fmla="*/ 86852 h 626152"/>
              <a:gd name="connsiteX2" fmla="*/ 1091319 w 1227213"/>
              <a:gd name="connsiteY2" fmla="*/ 625777 h 626152"/>
              <a:gd name="connsiteX3" fmla="*/ 139096 w 1227213"/>
              <a:gd name="connsiteY3" fmla="*/ 626152 h 626152"/>
              <a:gd name="connsiteX4" fmla="*/ 0 w 1227213"/>
              <a:gd name="connsiteY4" fmla="*/ 75621 h 626152"/>
              <a:gd name="connsiteX0" fmla="*/ 0 w 1227213"/>
              <a:gd name="connsiteY0" fmla="*/ 75621 h 631686"/>
              <a:gd name="connsiteX1" fmla="*/ 1227213 w 1227213"/>
              <a:gd name="connsiteY1" fmla="*/ 86852 h 631686"/>
              <a:gd name="connsiteX2" fmla="*/ 1087385 w 1227213"/>
              <a:gd name="connsiteY2" fmla="*/ 631686 h 631686"/>
              <a:gd name="connsiteX3" fmla="*/ 139096 w 1227213"/>
              <a:gd name="connsiteY3" fmla="*/ 626152 h 631686"/>
              <a:gd name="connsiteX4" fmla="*/ 0 w 1227213"/>
              <a:gd name="connsiteY4" fmla="*/ 75621 h 631686"/>
              <a:gd name="connsiteX0" fmla="*/ 0 w 1227213"/>
              <a:gd name="connsiteY0" fmla="*/ 75621 h 631686"/>
              <a:gd name="connsiteX1" fmla="*/ 1227213 w 1227213"/>
              <a:gd name="connsiteY1" fmla="*/ 86852 h 631686"/>
              <a:gd name="connsiteX2" fmla="*/ 1087385 w 1227213"/>
              <a:gd name="connsiteY2" fmla="*/ 631686 h 631686"/>
              <a:gd name="connsiteX3" fmla="*/ 143429 w 1227213"/>
              <a:gd name="connsiteY3" fmla="*/ 627330 h 631686"/>
              <a:gd name="connsiteX4" fmla="*/ 0 w 1227213"/>
              <a:gd name="connsiteY4" fmla="*/ 75621 h 631686"/>
              <a:gd name="connsiteX0" fmla="*/ 0 w 1221304"/>
              <a:gd name="connsiteY0" fmla="*/ 77189 h 633254"/>
              <a:gd name="connsiteX1" fmla="*/ 1221304 w 1221304"/>
              <a:gd name="connsiteY1" fmla="*/ 84486 h 633254"/>
              <a:gd name="connsiteX2" fmla="*/ 1087385 w 1221304"/>
              <a:gd name="connsiteY2" fmla="*/ 633254 h 633254"/>
              <a:gd name="connsiteX3" fmla="*/ 143429 w 1221304"/>
              <a:gd name="connsiteY3" fmla="*/ 628898 h 633254"/>
              <a:gd name="connsiteX4" fmla="*/ 0 w 1221304"/>
              <a:gd name="connsiteY4" fmla="*/ 77189 h 633254"/>
              <a:gd name="connsiteX0" fmla="*/ 0 w 1226035"/>
              <a:gd name="connsiteY0" fmla="*/ 73948 h 630013"/>
              <a:gd name="connsiteX1" fmla="*/ 1226035 w 1226035"/>
              <a:gd name="connsiteY1" fmla="*/ 89512 h 630013"/>
              <a:gd name="connsiteX2" fmla="*/ 1087385 w 1226035"/>
              <a:gd name="connsiteY2" fmla="*/ 630013 h 630013"/>
              <a:gd name="connsiteX3" fmla="*/ 143429 w 1226035"/>
              <a:gd name="connsiteY3" fmla="*/ 625657 h 630013"/>
              <a:gd name="connsiteX4" fmla="*/ 0 w 1226035"/>
              <a:gd name="connsiteY4" fmla="*/ 73948 h 630013"/>
              <a:gd name="connsiteX0" fmla="*/ 0 w 1232726"/>
              <a:gd name="connsiteY0" fmla="*/ 76874 h 632939"/>
              <a:gd name="connsiteX1" fmla="*/ 1232726 w 1232726"/>
              <a:gd name="connsiteY1" fmla="*/ 84951 h 632939"/>
              <a:gd name="connsiteX2" fmla="*/ 1087385 w 1232726"/>
              <a:gd name="connsiteY2" fmla="*/ 632939 h 632939"/>
              <a:gd name="connsiteX3" fmla="*/ 143429 w 1232726"/>
              <a:gd name="connsiteY3" fmla="*/ 628583 h 632939"/>
              <a:gd name="connsiteX4" fmla="*/ 0 w 1232726"/>
              <a:gd name="connsiteY4" fmla="*/ 76874 h 63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726" h="632939">
                <a:moveTo>
                  <a:pt x="0" y="76874"/>
                </a:moveTo>
                <a:cubicBezTo>
                  <a:pt x="428789" y="-49934"/>
                  <a:pt x="931138" y="-175"/>
                  <a:pt x="1232726" y="84951"/>
                </a:cubicBezTo>
                <a:lnTo>
                  <a:pt x="1087385" y="632939"/>
                </a:lnTo>
                <a:cubicBezTo>
                  <a:pt x="793999" y="544776"/>
                  <a:pt x="402946" y="555640"/>
                  <a:pt x="143429" y="628583"/>
                </a:cubicBezTo>
                <a:lnTo>
                  <a:pt x="0" y="76874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26" name="Pladsholder til tekst 17">
            <a:extLst>
              <a:ext uri="{FF2B5EF4-FFF2-40B4-BE49-F238E27FC236}">
                <a16:creationId xmlns:a16="http://schemas.microsoft.com/office/drawing/2014/main" id="{9F9DAF7E-719C-0845-9BB8-552D6F7C99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3588062">
            <a:off x="7065046" y="2145182"/>
            <a:ext cx="938230" cy="580222"/>
          </a:xfrm>
          <a:custGeom>
            <a:avLst/>
            <a:gdLst>
              <a:gd name="connsiteX0" fmla="*/ 0 w 962025"/>
              <a:gd name="connsiteY0" fmla="*/ 0 h 474663"/>
              <a:gd name="connsiteX1" fmla="*/ 962025 w 962025"/>
              <a:gd name="connsiteY1" fmla="*/ 0 h 474663"/>
              <a:gd name="connsiteX2" fmla="*/ 962025 w 962025"/>
              <a:gd name="connsiteY2" fmla="*/ 474663 h 474663"/>
              <a:gd name="connsiteX3" fmla="*/ 0 w 962025"/>
              <a:gd name="connsiteY3" fmla="*/ 474663 h 474663"/>
              <a:gd name="connsiteX4" fmla="*/ 0 w 962025"/>
              <a:gd name="connsiteY4" fmla="*/ 0 h 474663"/>
              <a:gd name="connsiteX0" fmla="*/ 0 w 962025"/>
              <a:gd name="connsiteY0" fmla="*/ 38086 h 512749"/>
              <a:gd name="connsiteX1" fmla="*/ 962025 w 962025"/>
              <a:gd name="connsiteY1" fmla="*/ 38086 h 512749"/>
              <a:gd name="connsiteX2" fmla="*/ 962025 w 962025"/>
              <a:gd name="connsiteY2" fmla="*/ 512749 h 512749"/>
              <a:gd name="connsiteX3" fmla="*/ 0 w 962025"/>
              <a:gd name="connsiteY3" fmla="*/ 512749 h 512749"/>
              <a:gd name="connsiteX4" fmla="*/ 0 w 962025"/>
              <a:gd name="connsiteY4" fmla="*/ 38086 h 512749"/>
              <a:gd name="connsiteX0" fmla="*/ 0 w 962025"/>
              <a:gd name="connsiteY0" fmla="*/ 58593 h 533256"/>
              <a:gd name="connsiteX1" fmla="*/ 962025 w 962025"/>
              <a:gd name="connsiteY1" fmla="*/ 58593 h 533256"/>
              <a:gd name="connsiteX2" fmla="*/ 962025 w 962025"/>
              <a:gd name="connsiteY2" fmla="*/ 533256 h 533256"/>
              <a:gd name="connsiteX3" fmla="*/ 0 w 962025"/>
              <a:gd name="connsiteY3" fmla="*/ 533256 h 533256"/>
              <a:gd name="connsiteX4" fmla="*/ 0 w 962025"/>
              <a:gd name="connsiteY4" fmla="*/ 58593 h 533256"/>
              <a:gd name="connsiteX0" fmla="*/ 0 w 962025"/>
              <a:gd name="connsiteY0" fmla="*/ 58593 h 572009"/>
              <a:gd name="connsiteX1" fmla="*/ 962025 w 962025"/>
              <a:gd name="connsiteY1" fmla="*/ 58593 h 572009"/>
              <a:gd name="connsiteX2" fmla="*/ 962025 w 962025"/>
              <a:gd name="connsiteY2" fmla="*/ 533256 h 572009"/>
              <a:gd name="connsiteX3" fmla="*/ 147489 w 962025"/>
              <a:gd name="connsiteY3" fmla="*/ 572009 h 572009"/>
              <a:gd name="connsiteX4" fmla="*/ 0 w 962025"/>
              <a:gd name="connsiteY4" fmla="*/ 58593 h 57200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948050 w 948050"/>
              <a:gd name="connsiteY2" fmla="*/ 530206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68959"/>
              <a:gd name="connsiteX1" fmla="*/ 948050 w 948050"/>
              <a:gd name="connsiteY1" fmla="*/ 55543 h 568959"/>
              <a:gd name="connsiteX2" fmla="*/ 809284 w 948050"/>
              <a:gd name="connsiteY2" fmla="*/ 566273 h 568959"/>
              <a:gd name="connsiteX3" fmla="*/ 133514 w 948050"/>
              <a:gd name="connsiteY3" fmla="*/ 568959 h 568959"/>
              <a:gd name="connsiteX4" fmla="*/ 0 w 948050"/>
              <a:gd name="connsiteY4" fmla="*/ 62369 h 568959"/>
              <a:gd name="connsiteX0" fmla="*/ 0 w 948050"/>
              <a:gd name="connsiteY0" fmla="*/ 62369 h 572684"/>
              <a:gd name="connsiteX1" fmla="*/ 948050 w 948050"/>
              <a:gd name="connsiteY1" fmla="*/ 55543 h 572684"/>
              <a:gd name="connsiteX2" fmla="*/ 809284 w 948050"/>
              <a:gd name="connsiteY2" fmla="*/ 566273 h 572684"/>
              <a:gd name="connsiteX3" fmla="*/ 135688 w 948050"/>
              <a:gd name="connsiteY3" fmla="*/ 572684 h 572684"/>
              <a:gd name="connsiteX4" fmla="*/ 0 w 948050"/>
              <a:gd name="connsiteY4" fmla="*/ 62369 h 572684"/>
              <a:gd name="connsiteX0" fmla="*/ 0 w 948050"/>
              <a:gd name="connsiteY0" fmla="*/ 62369 h 572684"/>
              <a:gd name="connsiteX1" fmla="*/ 948050 w 948050"/>
              <a:gd name="connsiteY1" fmla="*/ 55543 h 572684"/>
              <a:gd name="connsiteX2" fmla="*/ 809284 w 948050"/>
              <a:gd name="connsiteY2" fmla="*/ 566273 h 572684"/>
              <a:gd name="connsiteX3" fmla="*/ 135688 w 948050"/>
              <a:gd name="connsiteY3" fmla="*/ 572684 h 572684"/>
              <a:gd name="connsiteX4" fmla="*/ 0 w 948050"/>
              <a:gd name="connsiteY4" fmla="*/ 62369 h 572684"/>
              <a:gd name="connsiteX0" fmla="*/ 0 w 948050"/>
              <a:gd name="connsiteY0" fmla="*/ 65030 h 575345"/>
              <a:gd name="connsiteX1" fmla="*/ 948050 w 948050"/>
              <a:gd name="connsiteY1" fmla="*/ 58204 h 575345"/>
              <a:gd name="connsiteX2" fmla="*/ 809284 w 948050"/>
              <a:gd name="connsiteY2" fmla="*/ 568934 h 575345"/>
              <a:gd name="connsiteX3" fmla="*/ 135688 w 948050"/>
              <a:gd name="connsiteY3" fmla="*/ 575345 h 575345"/>
              <a:gd name="connsiteX4" fmla="*/ 0 w 948050"/>
              <a:gd name="connsiteY4" fmla="*/ 65030 h 575345"/>
              <a:gd name="connsiteX0" fmla="*/ 0 w 955595"/>
              <a:gd name="connsiteY0" fmla="*/ 61494 h 578434"/>
              <a:gd name="connsiteX1" fmla="*/ 955595 w 955595"/>
              <a:gd name="connsiteY1" fmla="*/ 61293 h 578434"/>
              <a:gd name="connsiteX2" fmla="*/ 816829 w 955595"/>
              <a:gd name="connsiteY2" fmla="*/ 572023 h 578434"/>
              <a:gd name="connsiteX3" fmla="*/ 143233 w 955595"/>
              <a:gd name="connsiteY3" fmla="*/ 578434 h 578434"/>
              <a:gd name="connsiteX4" fmla="*/ 0 w 955595"/>
              <a:gd name="connsiteY4" fmla="*/ 61494 h 578434"/>
              <a:gd name="connsiteX0" fmla="*/ 0 w 948511"/>
              <a:gd name="connsiteY0" fmla="*/ 61257 h 578197"/>
              <a:gd name="connsiteX1" fmla="*/ 948511 w 948511"/>
              <a:gd name="connsiteY1" fmla="*/ 61516 h 578197"/>
              <a:gd name="connsiteX2" fmla="*/ 816829 w 948511"/>
              <a:gd name="connsiteY2" fmla="*/ 571786 h 578197"/>
              <a:gd name="connsiteX3" fmla="*/ 143233 w 948511"/>
              <a:gd name="connsiteY3" fmla="*/ 578197 h 578197"/>
              <a:gd name="connsiteX4" fmla="*/ 0 w 948511"/>
              <a:gd name="connsiteY4" fmla="*/ 61257 h 578197"/>
              <a:gd name="connsiteX0" fmla="*/ 0 w 948511"/>
              <a:gd name="connsiteY0" fmla="*/ 61257 h 578197"/>
              <a:gd name="connsiteX1" fmla="*/ 948511 w 948511"/>
              <a:gd name="connsiteY1" fmla="*/ 61516 h 578197"/>
              <a:gd name="connsiteX2" fmla="*/ 815688 w 948511"/>
              <a:gd name="connsiteY2" fmla="*/ 576129 h 578197"/>
              <a:gd name="connsiteX3" fmla="*/ 143233 w 948511"/>
              <a:gd name="connsiteY3" fmla="*/ 578197 h 578197"/>
              <a:gd name="connsiteX4" fmla="*/ 0 w 948511"/>
              <a:gd name="connsiteY4" fmla="*/ 61257 h 578197"/>
              <a:gd name="connsiteX0" fmla="*/ 0 w 948511"/>
              <a:gd name="connsiteY0" fmla="*/ 61257 h 577738"/>
              <a:gd name="connsiteX1" fmla="*/ 948511 w 948511"/>
              <a:gd name="connsiteY1" fmla="*/ 61516 h 577738"/>
              <a:gd name="connsiteX2" fmla="*/ 815688 w 948511"/>
              <a:gd name="connsiteY2" fmla="*/ 576129 h 577738"/>
              <a:gd name="connsiteX3" fmla="*/ 150317 w 948511"/>
              <a:gd name="connsiteY3" fmla="*/ 577738 h 577738"/>
              <a:gd name="connsiteX4" fmla="*/ 0 w 948511"/>
              <a:gd name="connsiteY4" fmla="*/ 61257 h 577738"/>
              <a:gd name="connsiteX0" fmla="*/ 0 w 937083"/>
              <a:gd name="connsiteY0" fmla="*/ 61610 h 577410"/>
              <a:gd name="connsiteX1" fmla="*/ 937083 w 937083"/>
              <a:gd name="connsiteY1" fmla="*/ 61188 h 577410"/>
              <a:gd name="connsiteX2" fmla="*/ 804260 w 937083"/>
              <a:gd name="connsiteY2" fmla="*/ 575801 h 577410"/>
              <a:gd name="connsiteX3" fmla="*/ 138889 w 937083"/>
              <a:gd name="connsiteY3" fmla="*/ 577410 h 577410"/>
              <a:gd name="connsiteX4" fmla="*/ 0 w 937083"/>
              <a:gd name="connsiteY4" fmla="*/ 61610 h 577410"/>
              <a:gd name="connsiteX0" fmla="*/ 0 w 937083"/>
              <a:gd name="connsiteY0" fmla="*/ 61610 h 575801"/>
              <a:gd name="connsiteX1" fmla="*/ 937083 w 937083"/>
              <a:gd name="connsiteY1" fmla="*/ 61188 h 575801"/>
              <a:gd name="connsiteX2" fmla="*/ 804260 w 937083"/>
              <a:gd name="connsiteY2" fmla="*/ 575801 h 575801"/>
              <a:gd name="connsiteX3" fmla="*/ 132254 w 937083"/>
              <a:gd name="connsiteY3" fmla="*/ 569875 h 575801"/>
              <a:gd name="connsiteX4" fmla="*/ 0 w 937083"/>
              <a:gd name="connsiteY4" fmla="*/ 61610 h 575801"/>
              <a:gd name="connsiteX0" fmla="*/ 0 w 937083"/>
              <a:gd name="connsiteY0" fmla="*/ 61610 h 578095"/>
              <a:gd name="connsiteX1" fmla="*/ 937083 w 937083"/>
              <a:gd name="connsiteY1" fmla="*/ 61188 h 578095"/>
              <a:gd name="connsiteX2" fmla="*/ 795578 w 937083"/>
              <a:gd name="connsiteY2" fmla="*/ 578095 h 578095"/>
              <a:gd name="connsiteX3" fmla="*/ 132254 w 937083"/>
              <a:gd name="connsiteY3" fmla="*/ 569875 h 578095"/>
              <a:gd name="connsiteX4" fmla="*/ 0 w 937083"/>
              <a:gd name="connsiteY4" fmla="*/ 61610 h 578095"/>
              <a:gd name="connsiteX0" fmla="*/ 0 w 937083"/>
              <a:gd name="connsiteY0" fmla="*/ 61610 h 578095"/>
              <a:gd name="connsiteX1" fmla="*/ 937083 w 937083"/>
              <a:gd name="connsiteY1" fmla="*/ 61188 h 578095"/>
              <a:gd name="connsiteX2" fmla="*/ 795578 w 937083"/>
              <a:gd name="connsiteY2" fmla="*/ 578095 h 578095"/>
              <a:gd name="connsiteX3" fmla="*/ 132254 w 937083"/>
              <a:gd name="connsiteY3" fmla="*/ 569875 h 578095"/>
              <a:gd name="connsiteX4" fmla="*/ 0 w 937083"/>
              <a:gd name="connsiteY4" fmla="*/ 61610 h 578095"/>
              <a:gd name="connsiteX0" fmla="*/ 0 w 938230"/>
              <a:gd name="connsiteY0" fmla="*/ 59395 h 580222"/>
              <a:gd name="connsiteX1" fmla="*/ 938230 w 938230"/>
              <a:gd name="connsiteY1" fmla="*/ 63315 h 580222"/>
              <a:gd name="connsiteX2" fmla="*/ 796725 w 938230"/>
              <a:gd name="connsiteY2" fmla="*/ 580222 h 580222"/>
              <a:gd name="connsiteX3" fmla="*/ 133401 w 938230"/>
              <a:gd name="connsiteY3" fmla="*/ 572002 h 580222"/>
              <a:gd name="connsiteX4" fmla="*/ 0 w 938230"/>
              <a:gd name="connsiteY4" fmla="*/ 59395 h 580222"/>
              <a:gd name="connsiteX0" fmla="*/ 0 w 938230"/>
              <a:gd name="connsiteY0" fmla="*/ 59395 h 580222"/>
              <a:gd name="connsiteX1" fmla="*/ 938230 w 938230"/>
              <a:gd name="connsiteY1" fmla="*/ 63315 h 580222"/>
              <a:gd name="connsiteX2" fmla="*/ 796725 w 938230"/>
              <a:gd name="connsiteY2" fmla="*/ 580222 h 580222"/>
              <a:gd name="connsiteX3" fmla="*/ 137292 w 938230"/>
              <a:gd name="connsiteY3" fmla="*/ 577940 h 580222"/>
              <a:gd name="connsiteX4" fmla="*/ 0 w 938230"/>
              <a:gd name="connsiteY4" fmla="*/ 59395 h 5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230" h="580222">
                <a:moveTo>
                  <a:pt x="0" y="59395"/>
                </a:moveTo>
                <a:cubicBezTo>
                  <a:pt x="300155" y="-18526"/>
                  <a:pt x="627457" y="-22379"/>
                  <a:pt x="938230" y="63315"/>
                </a:cubicBezTo>
                <a:lnTo>
                  <a:pt x="796725" y="580222"/>
                </a:lnTo>
                <a:cubicBezTo>
                  <a:pt x="592131" y="524674"/>
                  <a:pt x="335829" y="522724"/>
                  <a:pt x="137292" y="577940"/>
                </a:cubicBezTo>
                <a:cubicBezTo>
                  <a:pt x="90996" y="406007"/>
                  <a:pt x="46296" y="231328"/>
                  <a:pt x="0" y="59395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2081C0BD-A248-7F4F-BC69-8B8337A0BA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9820086">
            <a:off x="4454086" y="1057130"/>
            <a:ext cx="1240580" cy="635170"/>
          </a:xfrm>
          <a:custGeom>
            <a:avLst/>
            <a:gdLst>
              <a:gd name="connsiteX0" fmla="*/ 0 w 1233292"/>
              <a:gd name="connsiteY0" fmla="*/ 563367 h 563367"/>
              <a:gd name="connsiteX1" fmla="*/ 140842 w 1233292"/>
              <a:gd name="connsiteY1" fmla="*/ 0 h 563367"/>
              <a:gd name="connsiteX2" fmla="*/ 1092450 w 1233292"/>
              <a:gd name="connsiteY2" fmla="*/ 0 h 563367"/>
              <a:gd name="connsiteX3" fmla="*/ 1233292 w 1233292"/>
              <a:gd name="connsiteY3" fmla="*/ 563367 h 563367"/>
              <a:gd name="connsiteX4" fmla="*/ 0 w 1233292"/>
              <a:gd name="connsiteY4" fmla="*/ 563367 h 563367"/>
              <a:gd name="connsiteX0" fmla="*/ 0 w 1239646"/>
              <a:gd name="connsiteY0" fmla="*/ 563367 h 563367"/>
              <a:gd name="connsiteX1" fmla="*/ 140842 w 1239646"/>
              <a:gd name="connsiteY1" fmla="*/ 0 h 563367"/>
              <a:gd name="connsiteX2" fmla="*/ 1239646 w 1239646"/>
              <a:gd name="connsiteY2" fmla="*/ 4460 h 563367"/>
              <a:gd name="connsiteX3" fmla="*/ 1233292 w 1239646"/>
              <a:gd name="connsiteY3" fmla="*/ 563367 h 563367"/>
              <a:gd name="connsiteX4" fmla="*/ 0 w 1239646"/>
              <a:gd name="connsiteY4" fmla="*/ 563367 h 563367"/>
              <a:gd name="connsiteX0" fmla="*/ 10814 w 1250460"/>
              <a:gd name="connsiteY0" fmla="*/ 558907 h 558907"/>
              <a:gd name="connsiteX1" fmla="*/ 0 w 1250460"/>
              <a:gd name="connsiteY1" fmla="*/ 0 h 558907"/>
              <a:gd name="connsiteX2" fmla="*/ 1250460 w 1250460"/>
              <a:gd name="connsiteY2" fmla="*/ 0 h 558907"/>
              <a:gd name="connsiteX3" fmla="*/ 1244106 w 1250460"/>
              <a:gd name="connsiteY3" fmla="*/ 558907 h 558907"/>
              <a:gd name="connsiteX4" fmla="*/ 10814 w 1250460"/>
              <a:gd name="connsiteY4" fmla="*/ 558907 h 558907"/>
              <a:gd name="connsiteX0" fmla="*/ 10814 w 1250460"/>
              <a:gd name="connsiteY0" fmla="*/ 620362 h 620362"/>
              <a:gd name="connsiteX1" fmla="*/ 0 w 1250460"/>
              <a:gd name="connsiteY1" fmla="*/ 61455 h 620362"/>
              <a:gd name="connsiteX2" fmla="*/ 1250460 w 1250460"/>
              <a:gd name="connsiteY2" fmla="*/ 61455 h 620362"/>
              <a:gd name="connsiteX3" fmla="*/ 1244106 w 1250460"/>
              <a:gd name="connsiteY3" fmla="*/ 620362 h 620362"/>
              <a:gd name="connsiteX4" fmla="*/ 10814 w 1250460"/>
              <a:gd name="connsiteY4" fmla="*/ 620362 h 620362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244106 w 1250460"/>
              <a:gd name="connsiteY3" fmla="*/ 640837 h 640837"/>
              <a:gd name="connsiteX4" fmla="*/ 10814 w 1250460"/>
              <a:gd name="connsiteY4" fmla="*/ 640837 h 640837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101371 w 1250460"/>
              <a:gd name="connsiteY3" fmla="*/ 636376 h 640837"/>
              <a:gd name="connsiteX4" fmla="*/ 10814 w 1250460"/>
              <a:gd name="connsiteY4" fmla="*/ 640837 h 640837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1942 h 636402"/>
              <a:gd name="connsiteX1" fmla="*/ 0 w 1247285"/>
              <a:gd name="connsiteY1" fmla="*/ 81956 h 636402"/>
              <a:gd name="connsiteX2" fmla="*/ 1247285 w 1247285"/>
              <a:gd name="connsiteY2" fmla="*/ 81956 h 636402"/>
              <a:gd name="connsiteX3" fmla="*/ 1101371 w 1247285"/>
              <a:gd name="connsiteY3" fmla="*/ 636402 h 636402"/>
              <a:gd name="connsiteX4" fmla="*/ 153550 w 1247285"/>
              <a:gd name="connsiteY4" fmla="*/ 631942 h 63640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104546 w 1247285"/>
              <a:gd name="connsiteY3" fmla="*/ 626877 h 631942"/>
              <a:gd name="connsiteX4" fmla="*/ 153550 w 1247285"/>
              <a:gd name="connsiteY4" fmla="*/ 631942 h 63194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098196 w 1247285"/>
              <a:gd name="connsiteY3" fmla="*/ 626877 h 631942"/>
              <a:gd name="connsiteX4" fmla="*/ 153550 w 1247285"/>
              <a:gd name="connsiteY4" fmla="*/ 631942 h 631942"/>
              <a:gd name="connsiteX0" fmla="*/ 153550 w 1240580"/>
              <a:gd name="connsiteY0" fmla="*/ 635170 h 635170"/>
              <a:gd name="connsiteX1" fmla="*/ 0 w 1240580"/>
              <a:gd name="connsiteY1" fmla="*/ 85184 h 635170"/>
              <a:gd name="connsiteX2" fmla="*/ 1240580 w 1240580"/>
              <a:gd name="connsiteY2" fmla="*/ 77711 h 635170"/>
              <a:gd name="connsiteX3" fmla="*/ 1098196 w 1240580"/>
              <a:gd name="connsiteY3" fmla="*/ 630105 h 635170"/>
              <a:gd name="connsiteX4" fmla="*/ 153550 w 1240580"/>
              <a:gd name="connsiteY4" fmla="*/ 63517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80" h="635170">
                <a:moveTo>
                  <a:pt x="153550" y="635170"/>
                </a:moveTo>
                <a:lnTo>
                  <a:pt x="0" y="85184"/>
                </a:lnTo>
                <a:cubicBezTo>
                  <a:pt x="443056" y="-46741"/>
                  <a:pt x="890807" y="-6319"/>
                  <a:pt x="1240580" y="77711"/>
                </a:cubicBezTo>
                <a:cubicBezTo>
                  <a:pt x="1190884" y="259351"/>
                  <a:pt x="1147892" y="448465"/>
                  <a:pt x="1098196" y="630105"/>
                </a:cubicBezTo>
                <a:cubicBezTo>
                  <a:pt x="838083" y="558329"/>
                  <a:pt x="496253" y="542986"/>
                  <a:pt x="153550" y="63517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37" name="Pladsholder til tekst 4">
            <a:extLst>
              <a:ext uri="{FF2B5EF4-FFF2-40B4-BE49-F238E27FC236}">
                <a16:creationId xmlns:a16="http://schemas.microsoft.com/office/drawing/2014/main" id="{C21955EE-3312-4949-9903-E1C25E86D4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9805188">
            <a:off x="4879538" y="1559339"/>
            <a:ext cx="942181" cy="573892"/>
          </a:xfrm>
          <a:custGeom>
            <a:avLst/>
            <a:gdLst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818753 w 946150"/>
              <a:gd name="connsiteY2" fmla="*/ 0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945753 w 946150"/>
              <a:gd name="connsiteY2" fmla="*/ 3175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5953 w 952103"/>
              <a:gd name="connsiteY0" fmla="*/ 506413 h 506413"/>
              <a:gd name="connsiteX1" fmla="*/ 0 w 952103"/>
              <a:gd name="connsiteY1" fmla="*/ 3175 h 506413"/>
              <a:gd name="connsiteX2" fmla="*/ 951706 w 952103"/>
              <a:gd name="connsiteY2" fmla="*/ 0 h 506413"/>
              <a:gd name="connsiteX3" fmla="*/ 952103 w 952103"/>
              <a:gd name="connsiteY3" fmla="*/ 506413 h 506413"/>
              <a:gd name="connsiteX4" fmla="*/ 5953 w 952103"/>
              <a:gd name="connsiteY4" fmla="*/ 506413 h 506413"/>
              <a:gd name="connsiteX0" fmla="*/ 136128 w 952103"/>
              <a:gd name="connsiteY0" fmla="*/ 515938 h 515938"/>
              <a:gd name="connsiteX1" fmla="*/ 0 w 952103"/>
              <a:gd name="connsiteY1" fmla="*/ 3175 h 515938"/>
              <a:gd name="connsiteX2" fmla="*/ 951706 w 952103"/>
              <a:gd name="connsiteY2" fmla="*/ 0 h 515938"/>
              <a:gd name="connsiteX3" fmla="*/ 952103 w 952103"/>
              <a:gd name="connsiteY3" fmla="*/ 506413 h 515938"/>
              <a:gd name="connsiteX4" fmla="*/ 136128 w 952103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48757 h 548757"/>
              <a:gd name="connsiteX1" fmla="*/ 0 w 951706"/>
              <a:gd name="connsiteY1" fmla="*/ 35994 h 548757"/>
              <a:gd name="connsiteX2" fmla="*/ 951706 w 951706"/>
              <a:gd name="connsiteY2" fmla="*/ 32819 h 548757"/>
              <a:gd name="connsiteX3" fmla="*/ 812403 w 951706"/>
              <a:gd name="connsiteY3" fmla="*/ 545582 h 548757"/>
              <a:gd name="connsiteX4" fmla="*/ 136128 w 951706"/>
              <a:gd name="connsiteY4" fmla="*/ 548757 h 548757"/>
              <a:gd name="connsiteX0" fmla="*/ 136128 w 951706"/>
              <a:gd name="connsiteY0" fmla="*/ 572691 h 572691"/>
              <a:gd name="connsiteX1" fmla="*/ 0 w 951706"/>
              <a:gd name="connsiteY1" fmla="*/ 59928 h 572691"/>
              <a:gd name="connsiteX2" fmla="*/ 951706 w 951706"/>
              <a:gd name="connsiteY2" fmla="*/ 56753 h 572691"/>
              <a:gd name="connsiteX3" fmla="*/ 812403 w 951706"/>
              <a:gd name="connsiteY3" fmla="*/ 569516 h 572691"/>
              <a:gd name="connsiteX4" fmla="*/ 136128 w 951706"/>
              <a:gd name="connsiteY4" fmla="*/ 572691 h 572691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2953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2953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181" h="573892">
                <a:moveTo>
                  <a:pt x="136128" y="573892"/>
                </a:moveTo>
                <a:cubicBezTo>
                  <a:pt x="99219" y="412496"/>
                  <a:pt x="43259" y="228875"/>
                  <a:pt x="0" y="61129"/>
                </a:cubicBezTo>
                <a:cubicBezTo>
                  <a:pt x="295010" y="-19304"/>
                  <a:pt x="640821" y="-20363"/>
                  <a:pt x="942181" y="57954"/>
                </a:cubicBezTo>
                <a:cubicBezTo>
                  <a:pt x="891513" y="236283"/>
                  <a:pt x="847196" y="398738"/>
                  <a:pt x="799703" y="570717"/>
                </a:cubicBezTo>
                <a:cubicBezTo>
                  <a:pt x="574278" y="517800"/>
                  <a:pt x="348853" y="515684"/>
                  <a:pt x="136128" y="573892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1EB59EC2-48FD-5344-A4D8-7DF508730C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8014272">
            <a:off x="3668502" y="1843673"/>
            <a:ext cx="1240580" cy="635170"/>
          </a:xfrm>
          <a:custGeom>
            <a:avLst/>
            <a:gdLst>
              <a:gd name="connsiteX0" fmla="*/ 0 w 1233292"/>
              <a:gd name="connsiteY0" fmla="*/ 563367 h 563367"/>
              <a:gd name="connsiteX1" fmla="*/ 140842 w 1233292"/>
              <a:gd name="connsiteY1" fmla="*/ 0 h 563367"/>
              <a:gd name="connsiteX2" fmla="*/ 1092450 w 1233292"/>
              <a:gd name="connsiteY2" fmla="*/ 0 h 563367"/>
              <a:gd name="connsiteX3" fmla="*/ 1233292 w 1233292"/>
              <a:gd name="connsiteY3" fmla="*/ 563367 h 563367"/>
              <a:gd name="connsiteX4" fmla="*/ 0 w 1233292"/>
              <a:gd name="connsiteY4" fmla="*/ 563367 h 563367"/>
              <a:gd name="connsiteX0" fmla="*/ 0 w 1239646"/>
              <a:gd name="connsiteY0" fmla="*/ 563367 h 563367"/>
              <a:gd name="connsiteX1" fmla="*/ 140842 w 1239646"/>
              <a:gd name="connsiteY1" fmla="*/ 0 h 563367"/>
              <a:gd name="connsiteX2" fmla="*/ 1239646 w 1239646"/>
              <a:gd name="connsiteY2" fmla="*/ 4460 h 563367"/>
              <a:gd name="connsiteX3" fmla="*/ 1233292 w 1239646"/>
              <a:gd name="connsiteY3" fmla="*/ 563367 h 563367"/>
              <a:gd name="connsiteX4" fmla="*/ 0 w 1239646"/>
              <a:gd name="connsiteY4" fmla="*/ 563367 h 563367"/>
              <a:gd name="connsiteX0" fmla="*/ 10814 w 1250460"/>
              <a:gd name="connsiteY0" fmla="*/ 558907 h 558907"/>
              <a:gd name="connsiteX1" fmla="*/ 0 w 1250460"/>
              <a:gd name="connsiteY1" fmla="*/ 0 h 558907"/>
              <a:gd name="connsiteX2" fmla="*/ 1250460 w 1250460"/>
              <a:gd name="connsiteY2" fmla="*/ 0 h 558907"/>
              <a:gd name="connsiteX3" fmla="*/ 1244106 w 1250460"/>
              <a:gd name="connsiteY3" fmla="*/ 558907 h 558907"/>
              <a:gd name="connsiteX4" fmla="*/ 10814 w 1250460"/>
              <a:gd name="connsiteY4" fmla="*/ 558907 h 558907"/>
              <a:gd name="connsiteX0" fmla="*/ 10814 w 1250460"/>
              <a:gd name="connsiteY0" fmla="*/ 620362 h 620362"/>
              <a:gd name="connsiteX1" fmla="*/ 0 w 1250460"/>
              <a:gd name="connsiteY1" fmla="*/ 61455 h 620362"/>
              <a:gd name="connsiteX2" fmla="*/ 1250460 w 1250460"/>
              <a:gd name="connsiteY2" fmla="*/ 61455 h 620362"/>
              <a:gd name="connsiteX3" fmla="*/ 1244106 w 1250460"/>
              <a:gd name="connsiteY3" fmla="*/ 620362 h 620362"/>
              <a:gd name="connsiteX4" fmla="*/ 10814 w 1250460"/>
              <a:gd name="connsiteY4" fmla="*/ 620362 h 620362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244106 w 1250460"/>
              <a:gd name="connsiteY3" fmla="*/ 640837 h 640837"/>
              <a:gd name="connsiteX4" fmla="*/ 10814 w 1250460"/>
              <a:gd name="connsiteY4" fmla="*/ 640837 h 640837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101371 w 1250460"/>
              <a:gd name="connsiteY3" fmla="*/ 636376 h 640837"/>
              <a:gd name="connsiteX4" fmla="*/ 10814 w 1250460"/>
              <a:gd name="connsiteY4" fmla="*/ 640837 h 640837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1942 h 636402"/>
              <a:gd name="connsiteX1" fmla="*/ 0 w 1247285"/>
              <a:gd name="connsiteY1" fmla="*/ 81956 h 636402"/>
              <a:gd name="connsiteX2" fmla="*/ 1247285 w 1247285"/>
              <a:gd name="connsiteY2" fmla="*/ 81956 h 636402"/>
              <a:gd name="connsiteX3" fmla="*/ 1101371 w 1247285"/>
              <a:gd name="connsiteY3" fmla="*/ 636402 h 636402"/>
              <a:gd name="connsiteX4" fmla="*/ 153550 w 1247285"/>
              <a:gd name="connsiteY4" fmla="*/ 631942 h 63640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104546 w 1247285"/>
              <a:gd name="connsiteY3" fmla="*/ 626877 h 631942"/>
              <a:gd name="connsiteX4" fmla="*/ 153550 w 1247285"/>
              <a:gd name="connsiteY4" fmla="*/ 631942 h 63194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098196 w 1247285"/>
              <a:gd name="connsiteY3" fmla="*/ 626877 h 631942"/>
              <a:gd name="connsiteX4" fmla="*/ 153550 w 1247285"/>
              <a:gd name="connsiteY4" fmla="*/ 631942 h 631942"/>
              <a:gd name="connsiteX0" fmla="*/ 153550 w 1240580"/>
              <a:gd name="connsiteY0" fmla="*/ 635170 h 635170"/>
              <a:gd name="connsiteX1" fmla="*/ 0 w 1240580"/>
              <a:gd name="connsiteY1" fmla="*/ 85184 h 635170"/>
              <a:gd name="connsiteX2" fmla="*/ 1240580 w 1240580"/>
              <a:gd name="connsiteY2" fmla="*/ 77711 h 635170"/>
              <a:gd name="connsiteX3" fmla="*/ 1098196 w 1240580"/>
              <a:gd name="connsiteY3" fmla="*/ 630105 h 635170"/>
              <a:gd name="connsiteX4" fmla="*/ 153550 w 1240580"/>
              <a:gd name="connsiteY4" fmla="*/ 63517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80" h="635170">
                <a:moveTo>
                  <a:pt x="153550" y="635170"/>
                </a:moveTo>
                <a:lnTo>
                  <a:pt x="0" y="85184"/>
                </a:lnTo>
                <a:cubicBezTo>
                  <a:pt x="443056" y="-46741"/>
                  <a:pt x="890807" y="-6319"/>
                  <a:pt x="1240580" y="77711"/>
                </a:cubicBezTo>
                <a:cubicBezTo>
                  <a:pt x="1190884" y="259351"/>
                  <a:pt x="1147892" y="448465"/>
                  <a:pt x="1098196" y="630105"/>
                </a:cubicBezTo>
                <a:cubicBezTo>
                  <a:pt x="838083" y="558329"/>
                  <a:pt x="496253" y="542986"/>
                  <a:pt x="153550" y="63517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39" name="Pladsholder til tekst 4">
            <a:extLst>
              <a:ext uri="{FF2B5EF4-FFF2-40B4-BE49-F238E27FC236}">
                <a16:creationId xmlns:a16="http://schemas.microsoft.com/office/drawing/2014/main" id="{5197753B-E6C0-8048-A5E5-E81D63A329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7992009">
            <a:off x="4293276" y="2142876"/>
            <a:ext cx="942181" cy="573892"/>
          </a:xfrm>
          <a:custGeom>
            <a:avLst/>
            <a:gdLst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818753 w 946150"/>
              <a:gd name="connsiteY2" fmla="*/ 0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945753 w 946150"/>
              <a:gd name="connsiteY2" fmla="*/ 3175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5953 w 952103"/>
              <a:gd name="connsiteY0" fmla="*/ 506413 h 506413"/>
              <a:gd name="connsiteX1" fmla="*/ 0 w 952103"/>
              <a:gd name="connsiteY1" fmla="*/ 3175 h 506413"/>
              <a:gd name="connsiteX2" fmla="*/ 951706 w 952103"/>
              <a:gd name="connsiteY2" fmla="*/ 0 h 506413"/>
              <a:gd name="connsiteX3" fmla="*/ 952103 w 952103"/>
              <a:gd name="connsiteY3" fmla="*/ 506413 h 506413"/>
              <a:gd name="connsiteX4" fmla="*/ 5953 w 952103"/>
              <a:gd name="connsiteY4" fmla="*/ 506413 h 506413"/>
              <a:gd name="connsiteX0" fmla="*/ 136128 w 952103"/>
              <a:gd name="connsiteY0" fmla="*/ 515938 h 515938"/>
              <a:gd name="connsiteX1" fmla="*/ 0 w 952103"/>
              <a:gd name="connsiteY1" fmla="*/ 3175 h 515938"/>
              <a:gd name="connsiteX2" fmla="*/ 951706 w 952103"/>
              <a:gd name="connsiteY2" fmla="*/ 0 h 515938"/>
              <a:gd name="connsiteX3" fmla="*/ 952103 w 952103"/>
              <a:gd name="connsiteY3" fmla="*/ 506413 h 515938"/>
              <a:gd name="connsiteX4" fmla="*/ 136128 w 952103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48757 h 548757"/>
              <a:gd name="connsiteX1" fmla="*/ 0 w 951706"/>
              <a:gd name="connsiteY1" fmla="*/ 35994 h 548757"/>
              <a:gd name="connsiteX2" fmla="*/ 951706 w 951706"/>
              <a:gd name="connsiteY2" fmla="*/ 32819 h 548757"/>
              <a:gd name="connsiteX3" fmla="*/ 812403 w 951706"/>
              <a:gd name="connsiteY3" fmla="*/ 545582 h 548757"/>
              <a:gd name="connsiteX4" fmla="*/ 136128 w 951706"/>
              <a:gd name="connsiteY4" fmla="*/ 548757 h 548757"/>
              <a:gd name="connsiteX0" fmla="*/ 136128 w 951706"/>
              <a:gd name="connsiteY0" fmla="*/ 572691 h 572691"/>
              <a:gd name="connsiteX1" fmla="*/ 0 w 951706"/>
              <a:gd name="connsiteY1" fmla="*/ 59928 h 572691"/>
              <a:gd name="connsiteX2" fmla="*/ 951706 w 951706"/>
              <a:gd name="connsiteY2" fmla="*/ 56753 h 572691"/>
              <a:gd name="connsiteX3" fmla="*/ 812403 w 951706"/>
              <a:gd name="connsiteY3" fmla="*/ 569516 h 572691"/>
              <a:gd name="connsiteX4" fmla="*/ 136128 w 951706"/>
              <a:gd name="connsiteY4" fmla="*/ 572691 h 572691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2953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2953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181" h="573892">
                <a:moveTo>
                  <a:pt x="136128" y="573892"/>
                </a:moveTo>
                <a:cubicBezTo>
                  <a:pt x="99219" y="412496"/>
                  <a:pt x="43259" y="228875"/>
                  <a:pt x="0" y="61129"/>
                </a:cubicBezTo>
                <a:cubicBezTo>
                  <a:pt x="295010" y="-19304"/>
                  <a:pt x="640821" y="-20363"/>
                  <a:pt x="942181" y="57954"/>
                </a:cubicBezTo>
                <a:cubicBezTo>
                  <a:pt x="891513" y="236283"/>
                  <a:pt x="847196" y="398738"/>
                  <a:pt x="799703" y="570717"/>
                </a:cubicBezTo>
                <a:cubicBezTo>
                  <a:pt x="574278" y="517800"/>
                  <a:pt x="348853" y="515684"/>
                  <a:pt x="136128" y="573892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E8A0D87A-D0FE-9A47-9CDC-A021AB7553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3380681" y="2910644"/>
            <a:ext cx="1237405" cy="635170"/>
          </a:xfrm>
          <a:custGeom>
            <a:avLst/>
            <a:gdLst>
              <a:gd name="connsiteX0" fmla="*/ 0 w 1233292"/>
              <a:gd name="connsiteY0" fmla="*/ 563367 h 563367"/>
              <a:gd name="connsiteX1" fmla="*/ 140842 w 1233292"/>
              <a:gd name="connsiteY1" fmla="*/ 0 h 563367"/>
              <a:gd name="connsiteX2" fmla="*/ 1092450 w 1233292"/>
              <a:gd name="connsiteY2" fmla="*/ 0 h 563367"/>
              <a:gd name="connsiteX3" fmla="*/ 1233292 w 1233292"/>
              <a:gd name="connsiteY3" fmla="*/ 563367 h 563367"/>
              <a:gd name="connsiteX4" fmla="*/ 0 w 1233292"/>
              <a:gd name="connsiteY4" fmla="*/ 563367 h 563367"/>
              <a:gd name="connsiteX0" fmla="*/ 0 w 1239646"/>
              <a:gd name="connsiteY0" fmla="*/ 563367 h 563367"/>
              <a:gd name="connsiteX1" fmla="*/ 140842 w 1239646"/>
              <a:gd name="connsiteY1" fmla="*/ 0 h 563367"/>
              <a:gd name="connsiteX2" fmla="*/ 1239646 w 1239646"/>
              <a:gd name="connsiteY2" fmla="*/ 4460 h 563367"/>
              <a:gd name="connsiteX3" fmla="*/ 1233292 w 1239646"/>
              <a:gd name="connsiteY3" fmla="*/ 563367 h 563367"/>
              <a:gd name="connsiteX4" fmla="*/ 0 w 1239646"/>
              <a:gd name="connsiteY4" fmla="*/ 563367 h 563367"/>
              <a:gd name="connsiteX0" fmla="*/ 10814 w 1250460"/>
              <a:gd name="connsiteY0" fmla="*/ 558907 h 558907"/>
              <a:gd name="connsiteX1" fmla="*/ 0 w 1250460"/>
              <a:gd name="connsiteY1" fmla="*/ 0 h 558907"/>
              <a:gd name="connsiteX2" fmla="*/ 1250460 w 1250460"/>
              <a:gd name="connsiteY2" fmla="*/ 0 h 558907"/>
              <a:gd name="connsiteX3" fmla="*/ 1244106 w 1250460"/>
              <a:gd name="connsiteY3" fmla="*/ 558907 h 558907"/>
              <a:gd name="connsiteX4" fmla="*/ 10814 w 1250460"/>
              <a:gd name="connsiteY4" fmla="*/ 558907 h 558907"/>
              <a:gd name="connsiteX0" fmla="*/ 10814 w 1250460"/>
              <a:gd name="connsiteY0" fmla="*/ 620362 h 620362"/>
              <a:gd name="connsiteX1" fmla="*/ 0 w 1250460"/>
              <a:gd name="connsiteY1" fmla="*/ 61455 h 620362"/>
              <a:gd name="connsiteX2" fmla="*/ 1250460 w 1250460"/>
              <a:gd name="connsiteY2" fmla="*/ 61455 h 620362"/>
              <a:gd name="connsiteX3" fmla="*/ 1244106 w 1250460"/>
              <a:gd name="connsiteY3" fmla="*/ 620362 h 620362"/>
              <a:gd name="connsiteX4" fmla="*/ 10814 w 1250460"/>
              <a:gd name="connsiteY4" fmla="*/ 620362 h 620362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244106 w 1250460"/>
              <a:gd name="connsiteY3" fmla="*/ 640837 h 640837"/>
              <a:gd name="connsiteX4" fmla="*/ 10814 w 1250460"/>
              <a:gd name="connsiteY4" fmla="*/ 640837 h 640837"/>
              <a:gd name="connsiteX0" fmla="*/ 10814 w 1250460"/>
              <a:gd name="connsiteY0" fmla="*/ 640837 h 640837"/>
              <a:gd name="connsiteX1" fmla="*/ 0 w 1250460"/>
              <a:gd name="connsiteY1" fmla="*/ 81930 h 640837"/>
              <a:gd name="connsiteX2" fmla="*/ 1250460 w 1250460"/>
              <a:gd name="connsiteY2" fmla="*/ 81930 h 640837"/>
              <a:gd name="connsiteX3" fmla="*/ 1101371 w 1250460"/>
              <a:gd name="connsiteY3" fmla="*/ 636376 h 640837"/>
              <a:gd name="connsiteX4" fmla="*/ 10814 w 1250460"/>
              <a:gd name="connsiteY4" fmla="*/ 640837 h 640837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1916 h 636376"/>
              <a:gd name="connsiteX1" fmla="*/ 0 w 1250460"/>
              <a:gd name="connsiteY1" fmla="*/ 81930 h 636376"/>
              <a:gd name="connsiteX2" fmla="*/ 1250460 w 1250460"/>
              <a:gd name="connsiteY2" fmla="*/ 81930 h 636376"/>
              <a:gd name="connsiteX3" fmla="*/ 1101371 w 1250460"/>
              <a:gd name="connsiteY3" fmla="*/ 636376 h 636376"/>
              <a:gd name="connsiteX4" fmla="*/ 153550 w 1250460"/>
              <a:gd name="connsiteY4" fmla="*/ 631916 h 63637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50460"/>
              <a:gd name="connsiteY0" fmla="*/ 634556 h 639016"/>
              <a:gd name="connsiteX1" fmla="*/ 0 w 1250460"/>
              <a:gd name="connsiteY1" fmla="*/ 84570 h 639016"/>
              <a:gd name="connsiteX2" fmla="*/ 1250460 w 1250460"/>
              <a:gd name="connsiteY2" fmla="*/ 84570 h 639016"/>
              <a:gd name="connsiteX3" fmla="*/ 1101371 w 1250460"/>
              <a:gd name="connsiteY3" fmla="*/ 639016 h 639016"/>
              <a:gd name="connsiteX4" fmla="*/ 153550 w 1250460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4556 h 639016"/>
              <a:gd name="connsiteX1" fmla="*/ 0 w 1247285"/>
              <a:gd name="connsiteY1" fmla="*/ 84570 h 639016"/>
              <a:gd name="connsiteX2" fmla="*/ 1247285 w 1247285"/>
              <a:gd name="connsiteY2" fmla="*/ 84570 h 639016"/>
              <a:gd name="connsiteX3" fmla="*/ 1101371 w 1247285"/>
              <a:gd name="connsiteY3" fmla="*/ 639016 h 639016"/>
              <a:gd name="connsiteX4" fmla="*/ 153550 w 1247285"/>
              <a:gd name="connsiteY4" fmla="*/ 634556 h 639016"/>
              <a:gd name="connsiteX0" fmla="*/ 153550 w 1247285"/>
              <a:gd name="connsiteY0" fmla="*/ 631942 h 636402"/>
              <a:gd name="connsiteX1" fmla="*/ 0 w 1247285"/>
              <a:gd name="connsiteY1" fmla="*/ 81956 h 636402"/>
              <a:gd name="connsiteX2" fmla="*/ 1247285 w 1247285"/>
              <a:gd name="connsiteY2" fmla="*/ 81956 h 636402"/>
              <a:gd name="connsiteX3" fmla="*/ 1101371 w 1247285"/>
              <a:gd name="connsiteY3" fmla="*/ 636402 h 636402"/>
              <a:gd name="connsiteX4" fmla="*/ 153550 w 1247285"/>
              <a:gd name="connsiteY4" fmla="*/ 631942 h 63640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104546 w 1247285"/>
              <a:gd name="connsiteY3" fmla="*/ 626877 h 631942"/>
              <a:gd name="connsiteX4" fmla="*/ 153550 w 1247285"/>
              <a:gd name="connsiteY4" fmla="*/ 631942 h 631942"/>
              <a:gd name="connsiteX0" fmla="*/ 153550 w 1247285"/>
              <a:gd name="connsiteY0" fmla="*/ 631942 h 631942"/>
              <a:gd name="connsiteX1" fmla="*/ 0 w 1247285"/>
              <a:gd name="connsiteY1" fmla="*/ 81956 h 631942"/>
              <a:gd name="connsiteX2" fmla="*/ 1247285 w 1247285"/>
              <a:gd name="connsiteY2" fmla="*/ 81956 h 631942"/>
              <a:gd name="connsiteX3" fmla="*/ 1098196 w 1247285"/>
              <a:gd name="connsiteY3" fmla="*/ 626877 h 631942"/>
              <a:gd name="connsiteX4" fmla="*/ 153550 w 1247285"/>
              <a:gd name="connsiteY4" fmla="*/ 631942 h 631942"/>
              <a:gd name="connsiteX0" fmla="*/ 153550 w 1240580"/>
              <a:gd name="connsiteY0" fmla="*/ 635170 h 635170"/>
              <a:gd name="connsiteX1" fmla="*/ 0 w 1240580"/>
              <a:gd name="connsiteY1" fmla="*/ 85184 h 635170"/>
              <a:gd name="connsiteX2" fmla="*/ 1240580 w 1240580"/>
              <a:gd name="connsiteY2" fmla="*/ 77711 h 635170"/>
              <a:gd name="connsiteX3" fmla="*/ 1098196 w 1240580"/>
              <a:gd name="connsiteY3" fmla="*/ 630105 h 635170"/>
              <a:gd name="connsiteX4" fmla="*/ 153550 w 1240580"/>
              <a:gd name="connsiteY4" fmla="*/ 635170 h 635170"/>
              <a:gd name="connsiteX0" fmla="*/ 144025 w 1240580"/>
              <a:gd name="connsiteY0" fmla="*/ 635170 h 635170"/>
              <a:gd name="connsiteX1" fmla="*/ 0 w 1240580"/>
              <a:gd name="connsiteY1" fmla="*/ 85184 h 635170"/>
              <a:gd name="connsiteX2" fmla="*/ 1240580 w 1240580"/>
              <a:gd name="connsiteY2" fmla="*/ 77711 h 635170"/>
              <a:gd name="connsiteX3" fmla="*/ 1098196 w 1240580"/>
              <a:gd name="connsiteY3" fmla="*/ 630105 h 635170"/>
              <a:gd name="connsiteX4" fmla="*/ 144025 w 1240580"/>
              <a:gd name="connsiteY4" fmla="*/ 635170 h 635170"/>
              <a:gd name="connsiteX0" fmla="*/ 144025 w 1240580"/>
              <a:gd name="connsiteY0" fmla="*/ 635170 h 635170"/>
              <a:gd name="connsiteX1" fmla="*/ 0 w 1240580"/>
              <a:gd name="connsiteY1" fmla="*/ 85184 h 635170"/>
              <a:gd name="connsiteX2" fmla="*/ 1240580 w 1240580"/>
              <a:gd name="connsiteY2" fmla="*/ 77711 h 635170"/>
              <a:gd name="connsiteX3" fmla="*/ 1085496 w 1240580"/>
              <a:gd name="connsiteY3" fmla="*/ 633280 h 635170"/>
              <a:gd name="connsiteX4" fmla="*/ 144025 w 1240580"/>
              <a:gd name="connsiteY4" fmla="*/ 635170 h 635170"/>
              <a:gd name="connsiteX0" fmla="*/ 144025 w 1237405"/>
              <a:gd name="connsiteY0" fmla="*/ 635170 h 635170"/>
              <a:gd name="connsiteX1" fmla="*/ 0 w 1237405"/>
              <a:gd name="connsiteY1" fmla="*/ 85184 h 635170"/>
              <a:gd name="connsiteX2" fmla="*/ 1237405 w 1237405"/>
              <a:gd name="connsiteY2" fmla="*/ 77711 h 635170"/>
              <a:gd name="connsiteX3" fmla="*/ 1085496 w 1237405"/>
              <a:gd name="connsiteY3" fmla="*/ 633280 h 635170"/>
              <a:gd name="connsiteX4" fmla="*/ 144025 w 1237405"/>
              <a:gd name="connsiteY4" fmla="*/ 635170 h 635170"/>
              <a:gd name="connsiteX0" fmla="*/ 144025 w 1237405"/>
              <a:gd name="connsiteY0" fmla="*/ 635170 h 635170"/>
              <a:gd name="connsiteX1" fmla="*/ 0 w 1237405"/>
              <a:gd name="connsiteY1" fmla="*/ 85184 h 635170"/>
              <a:gd name="connsiteX2" fmla="*/ 1237405 w 1237405"/>
              <a:gd name="connsiteY2" fmla="*/ 77711 h 635170"/>
              <a:gd name="connsiteX3" fmla="*/ 1091845 w 1237405"/>
              <a:gd name="connsiteY3" fmla="*/ 633283 h 635170"/>
              <a:gd name="connsiteX4" fmla="*/ 144025 w 1237405"/>
              <a:gd name="connsiteY4" fmla="*/ 635170 h 6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405" h="635170">
                <a:moveTo>
                  <a:pt x="144025" y="635170"/>
                </a:moveTo>
                <a:lnTo>
                  <a:pt x="0" y="85184"/>
                </a:lnTo>
                <a:cubicBezTo>
                  <a:pt x="443056" y="-46741"/>
                  <a:pt x="887632" y="-6319"/>
                  <a:pt x="1237405" y="77711"/>
                </a:cubicBezTo>
                <a:lnTo>
                  <a:pt x="1091845" y="633283"/>
                </a:lnTo>
                <a:cubicBezTo>
                  <a:pt x="831732" y="561507"/>
                  <a:pt x="486728" y="542986"/>
                  <a:pt x="144025" y="63517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1" name="Pladsholder til tekst 4">
            <a:extLst>
              <a:ext uri="{FF2B5EF4-FFF2-40B4-BE49-F238E27FC236}">
                <a16:creationId xmlns:a16="http://schemas.microsoft.com/office/drawing/2014/main" id="{FA9D49DB-A070-8E4D-BD5C-8B8691983A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4075976" y="2939695"/>
            <a:ext cx="942181" cy="573892"/>
          </a:xfrm>
          <a:custGeom>
            <a:avLst/>
            <a:gdLst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818753 w 946150"/>
              <a:gd name="connsiteY2" fmla="*/ 0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0 w 946150"/>
              <a:gd name="connsiteY0" fmla="*/ 509588 h 509588"/>
              <a:gd name="connsiteX1" fmla="*/ 127397 w 946150"/>
              <a:gd name="connsiteY1" fmla="*/ 0 h 509588"/>
              <a:gd name="connsiteX2" fmla="*/ 945753 w 946150"/>
              <a:gd name="connsiteY2" fmla="*/ 3175 h 509588"/>
              <a:gd name="connsiteX3" fmla="*/ 946150 w 946150"/>
              <a:gd name="connsiteY3" fmla="*/ 509588 h 509588"/>
              <a:gd name="connsiteX4" fmla="*/ 0 w 946150"/>
              <a:gd name="connsiteY4" fmla="*/ 509588 h 509588"/>
              <a:gd name="connsiteX0" fmla="*/ 5953 w 952103"/>
              <a:gd name="connsiteY0" fmla="*/ 506413 h 506413"/>
              <a:gd name="connsiteX1" fmla="*/ 0 w 952103"/>
              <a:gd name="connsiteY1" fmla="*/ 3175 h 506413"/>
              <a:gd name="connsiteX2" fmla="*/ 951706 w 952103"/>
              <a:gd name="connsiteY2" fmla="*/ 0 h 506413"/>
              <a:gd name="connsiteX3" fmla="*/ 952103 w 952103"/>
              <a:gd name="connsiteY3" fmla="*/ 506413 h 506413"/>
              <a:gd name="connsiteX4" fmla="*/ 5953 w 952103"/>
              <a:gd name="connsiteY4" fmla="*/ 506413 h 506413"/>
              <a:gd name="connsiteX0" fmla="*/ 136128 w 952103"/>
              <a:gd name="connsiteY0" fmla="*/ 515938 h 515938"/>
              <a:gd name="connsiteX1" fmla="*/ 0 w 952103"/>
              <a:gd name="connsiteY1" fmla="*/ 3175 h 515938"/>
              <a:gd name="connsiteX2" fmla="*/ 951706 w 952103"/>
              <a:gd name="connsiteY2" fmla="*/ 0 h 515938"/>
              <a:gd name="connsiteX3" fmla="*/ 952103 w 952103"/>
              <a:gd name="connsiteY3" fmla="*/ 506413 h 515938"/>
              <a:gd name="connsiteX4" fmla="*/ 136128 w 952103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15938 h 515938"/>
              <a:gd name="connsiteX1" fmla="*/ 0 w 951706"/>
              <a:gd name="connsiteY1" fmla="*/ 3175 h 515938"/>
              <a:gd name="connsiteX2" fmla="*/ 951706 w 951706"/>
              <a:gd name="connsiteY2" fmla="*/ 0 h 515938"/>
              <a:gd name="connsiteX3" fmla="*/ 812403 w 951706"/>
              <a:gd name="connsiteY3" fmla="*/ 512763 h 515938"/>
              <a:gd name="connsiteX4" fmla="*/ 136128 w 951706"/>
              <a:gd name="connsiteY4" fmla="*/ 515938 h 515938"/>
              <a:gd name="connsiteX0" fmla="*/ 136128 w 951706"/>
              <a:gd name="connsiteY0" fmla="*/ 548757 h 548757"/>
              <a:gd name="connsiteX1" fmla="*/ 0 w 951706"/>
              <a:gd name="connsiteY1" fmla="*/ 35994 h 548757"/>
              <a:gd name="connsiteX2" fmla="*/ 951706 w 951706"/>
              <a:gd name="connsiteY2" fmla="*/ 32819 h 548757"/>
              <a:gd name="connsiteX3" fmla="*/ 812403 w 951706"/>
              <a:gd name="connsiteY3" fmla="*/ 545582 h 548757"/>
              <a:gd name="connsiteX4" fmla="*/ 136128 w 951706"/>
              <a:gd name="connsiteY4" fmla="*/ 548757 h 548757"/>
              <a:gd name="connsiteX0" fmla="*/ 136128 w 951706"/>
              <a:gd name="connsiteY0" fmla="*/ 572691 h 572691"/>
              <a:gd name="connsiteX1" fmla="*/ 0 w 951706"/>
              <a:gd name="connsiteY1" fmla="*/ 59928 h 572691"/>
              <a:gd name="connsiteX2" fmla="*/ 951706 w 951706"/>
              <a:gd name="connsiteY2" fmla="*/ 56753 h 572691"/>
              <a:gd name="connsiteX3" fmla="*/ 812403 w 951706"/>
              <a:gd name="connsiteY3" fmla="*/ 569516 h 572691"/>
              <a:gd name="connsiteX4" fmla="*/ 136128 w 951706"/>
              <a:gd name="connsiteY4" fmla="*/ 572691 h 572691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6128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6128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9303 w 951706"/>
              <a:gd name="connsiteY0" fmla="*/ 573892 h 573892"/>
              <a:gd name="connsiteX1" fmla="*/ 0 w 951706"/>
              <a:gd name="connsiteY1" fmla="*/ 61129 h 573892"/>
              <a:gd name="connsiteX2" fmla="*/ 951706 w 951706"/>
              <a:gd name="connsiteY2" fmla="*/ 57954 h 573892"/>
              <a:gd name="connsiteX3" fmla="*/ 812403 w 951706"/>
              <a:gd name="connsiteY3" fmla="*/ 570717 h 573892"/>
              <a:gd name="connsiteX4" fmla="*/ 139303 w 951706"/>
              <a:gd name="connsiteY4" fmla="*/ 573892 h 573892"/>
              <a:gd name="connsiteX0" fmla="*/ 132953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2953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80605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5356"/>
              <a:gd name="connsiteY0" fmla="*/ 573892 h 573892"/>
              <a:gd name="connsiteX1" fmla="*/ 0 w 945356"/>
              <a:gd name="connsiteY1" fmla="*/ 61129 h 573892"/>
              <a:gd name="connsiteX2" fmla="*/ 945356 w 945356"/>
              <a:gd name="connsiteY2" fmla="*/ 57954 h 573892"/>
              <a:gd name="connsiteX3" fmla="*/ 799703 w 945356"/>
              <a:gd name="connsiteY3" fmla="*/ 570717 h 573892"/>
              <a:gd name="connsiteX4" fmla="*/ 136128 w 945356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  <a:gd name="connsiteX0" fmla="*/ 136128 w 942181"/>
              <a:gd name="connsiteY0" fmla="*/ 573892 h 573892"/>
              <a:gd name="connsiteX1" fmla="*/ 0 w 942181"/>
              <a:gd name="connsiteY1" fmla="*/ 61129 h 573892"/>
              <a:gd name="connsiteX2" fmla="*/ 942181 w 942181"/>
              <a:gd name="connsiteY2" fmla="*/ 57954 h 573892"/>
              <a:gd name="connsiteX3" fmla="*/ 799703 w 942181"/>
              <a:gd name="connsiteY3" fmla="*/ 570717 h 573892"/>
              <a:gd name="connsiteX4" fmla="*/ 136128 w 942181"/>
              <a:gd name="connsiteY4" fmla="*/ 573892 h 5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181" h="573892">
                <a:moveTo>
                  <a:pt x="136128" y="573892"/>
                </a:moveTo>
                <a:cubicBezTo>
                  <a:pt x="99219" y="412496"/>
                  <a:pt x="43259" y="228875"/>
                  <a:pt x="0" y="61129"/>
                </a:cubicBezTo>
                <a:cubicBezTo>
                  <a:pt x="295010" y="-19304"/>
                  <a:pt x="640821" y="-20363"/>
                  <a:pt x="942181" y="57954"/>
                </a:cubicBezTo>
                <a:cubicBezTo>
                  <a:pt x="891513" y="236283"/>
                  <a:pt x="847196" y="398738"/>
                  <a:pt x="799703" y="570717"/>
                </a:cubicBezTo>
                <a:cubicBezTo>
                  <a:pt x="574278" y="517800"/>
                  <a:pt x="348853" y="515684"/>
                  <a:pt x="136128" y="573892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1000"/>
            </a:lvl2pPr>
            <a:lvl3pPr marL="538162" indent="0">
              <a:buNone/>
              <a:defRPr sz="1000"/>
            </a:lvl3pPr>
            <a:lvl4pPr marL="809625" indent="0">
              <a:buNone/>
              <a:defRPr sz="1000"/>
            </a:lvl4pPr>
            <a:lvl5pPr marL="1073150" indent="0">
              <a:buNone/>
              <a:defRPr sz="10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E150771-9254-5341-B07C-D0DF947048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9801888">
            <a:off x="6473439" y="4319744"/>
            <a:ext cx="938876" cy="579915"/>
          </a:xfrm>
          <a:custGeom>
            <a:avLst/>
            <a:gdLst>
              <a:gd name="connsiteX0" fmla="*/ 0 w 937713"/>
              <a:gd name="connsiteY0" fmla="*/ 0 h 480631"/>
              <a:gd name="connsiteX1" fmla="*/ 937713 w 937713"/>
              <a:gd name="connsiteY1" fmla="*/ 0 h 480631"/>
              <a:gd name="connsiteX2" fmla="*/ 937713 w 937713"/>
              <a:gd name="connsiteY2" fmla="*/ 480631 h 480631"/>
              <a:gd name="connsiteX3" fmla="*/ 0 w 937713"/>
              <a:gd name="connsiteY3" fmla="*/ 480631 h 480631"/>
              <a:gd name="connsiteX4" fmla="*/ 0 w 937713"/>
              <a:gd name="connsiteY4" fmla="*/ 0 h 480631"/>
              <a:gd name="connsiteX0" fmla="*/ 0 w 939299"/>
              <a:gd name="connsiteY0" fmla="*/ 0 h 480631"/>
              <a:gd name="connsiteX1" fmla="*/ 937713 w 939299"/>
              <a:gd name="connsiteY1" fmla="*/ 0 h 480631"/>
              <a:gd name="connsiteX2" fmla="*/ 939299 w 939299"/>
              <a:gd name="connsiteY2" fmla="*/ 477881 h 480631"/>
              <a:gd name="connsiteX3" fmla="*/ 0 w 939299"/>
              <a:gd name="connsiteY3" fmla="*/ 480631 h 480631"/>
              <a:gd name="connsiteX4" fmla="*/ 0 w 939299"/>
              <a:gd name="connsiteY4" fmla="*/ 0 h 480631"/>
              <a:gd name="connsiteX0" fmla="*/ 0 w 939299"/>
              <a:gd name="connsiteY0" fmla="*/ 0 h 483803"/>
              <a:gd name="connsiteX1" fmla="*/ 937713 w 939299"/>
              <a:gd name="connsiteY1" fmla="*/ 0 h 483803"/>
              <a:gd name="connsiteX2" fmla="*/ 939299 w 939299"/>
              <a:gd name="connsiteY2" fmla="*/ 477881 h 483803"/>
              <a:gd name="connsiteX3" fmla="*/ 5501 w 939299"/>
              <a:gd name="connsiteY3" fmla="*/ 483803 h 483803"/>
              <a:gd name="connsiteX4" fmla="*/ 0 w 939299"/>
              <a:gd name="connsiteY4" fmla="*/ 0 h 483803"/>
              <a:gd name="connsiteX0" fmla="*/ 0 w 939299"/>
              <a:gd name="connsiteY0" fmla="*/ 0 h 519365"/>
              <a:gd name="connsiteX1" fmla="*/ 937713 w 939299"/>
              <a:gd name="connsiteY1" fmla="*/ 0 h 519365"/>
              <a:gd name="connsiteX2" fmla="*/ 939299 w 939299"/>
              <a:gd name="connsiteY2" fmla="*/ 477881 h 519365"/>
              <a:gd name="connsiteX3" fmla="*/ 5501 w 939299"/>
              <a:gd name="connsiteY3" fmla="*/ 483803 h 519365"/>
              <a:gd name="connsiteX4" fmla="*/ 0 w 939299"/>
              <a:gd name="connsiteY4" fmla="*/ 0 h 519365"/>
              <a:gd name="connsiteX0" fmla="*/ 0 w 939299"/>
              <a:gd name="connsiteY0" fmla="*/ 0 h 533610"/>
              <a:gd name="connsiteX1" fmla="*/ 937713 w 939299"/>
              <a:gd name="connsiteY1" fmla="*/ 0 h 533610"/>
              <a:gd name="connsiteX2" fmla="*/ 939299 w 939299"/>
              <a:gd name="connsiteY2" fmla="*/ 477881 h 533610"/>
              <a:gd name="connsiteX3" fmla="*/ 5501 w 939299"/>
              <a:gd name="connsiteY3" fmla="*/ 483803 h 533610"/>
              <a:gd name="connsiteX4" fmla="*/ 0 w 939299"/>
              <a:gd name="connsiteY4" fmla="*/ 0 h 533610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144707 w 933815"/>
              <a:gd name="connsiteY0" fmla="*/ 3428 h 575046"/>
              <a:gd name="connsiteX1" fmla="*/ 809521 w 933815"/>
              <a:gd name="connsiteY1" fmla="*/ 0 h 575046"/>
              <a:gd name="connsiteX2" fmla="*/ 933815 w 933815"/>
              <a:gd name="connsiteY2" fmla="*/ 519317 h 575046"/>
              <a:gd name="connsiteX3" fmla="*/ 17 w 933815"/>
              <a:gd name="connsiteY3" fmla="*/ 525239 h 575046"/>
              <a:gd name="connsiteX4" fmla="*/ 144707 w 933815"/>
              <a:gd name="connsiteY4" fmla="*/ 3428 h 575046"/>
              <a:gd name="connsiteX0" fmla="*/ 144711 w 933819"/>
              <a:gd name="connsiteY0" fmla="*/ 3428 h 575046"/>
              <a:gd name="connsiteX1" fmla="*/ 809525 w 933819"/>
              <a:gd name="connsiteY1" fmla="*/ 0 h 575046"/>
              <a:gd name="connsiteX2" fmla="*/ 933819 w 933819"/>
              <a:gd name="connsiteY2" fmla="*/ 519317 h 575046"/>
              <a:gd name="connsiteX3" fmla="*/ 21 w 933819"/>
              <a:gd name="connsiteY3" fmla="*/ 525239 h 575046"/>
              <a:gd name="connsiteX4" fmla="*/ 144711 w 933819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0 h 571618"/>
              <a:gd name="connsiteX1" fmla="*/ 807497 w 933798"/>
              <a:gd name="connsiteY1" fmla="*/ 6409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7019 w 938877"/>
              <a:gd name="connsiteY0" fmla="*/ 0 h 567313"/>
              <a:gd name="connsiteX1" fmla="*/ 801574 w 938877"/>
              <a:gd name="connsiteY1" fmla="*/ 1651 h 567313"/>
              <a:gd name="connsiteX2" fmla="*/ 938877 w 938877"/>
              <a:gd name="connsiteY2" fmla="*/ 517475 h 567313"/>
              <a:gd name="connsiteX3" fmla="*/ 0 w 938877"/>
              <a:gd name="connsiteY3" fmla="*/ 513138 h 567313"/>
              <a:gd name="connsiteX4" fmla="*/ 147019 w 938877"/>
              <a:gd name="connsiteY4" fmla="*/ 0 h 567313"/>
              <a:gd name="connsiteX0" fmla="*/ 147019 w 939298"/>
              <a:gd name="connsiteY0" fmla="*/ 0 h 564239"/>
              <a:gd name="connsiteX1" fmla="*/ 801574 w 939298"/>
              <a:gd name="connsiteY1" fmla="*/ 1651 h 564239"/>
              <a:gd name="connsiteX2" fmla="*/ 939298 w 939298"/>
              <a:gd name="connsiteY2" fmla="*/ 510388 h 564239"/>
              <a:gd name="connsiteX3" fmla="*/ 0 w 939298"/>
              <a:gd name="connsiteY3" fmla="*/ 513138 h 564239"/>
              <a:gd name="connsiteX4" fmla="*/ 147019 w 939298"/>
              <a:gd name="connsiteY4" fmla="*/ 0 h 564239"/>
              <a:gd name="connsiteX0" fmla="*/ 147019 w 939298"/>
              <a:gd name="connsiteY0" fmla="*/ 0 h 567811"/>
              <a:gd name="connsiteX1" fmla="*/ 801574 w 939298"/>
              <a:gd name="connsiteY1" fmla="*/ 1651 h 567811"/>
              <a:gd name="connsiteX2" fmla="*/ 939298 w 939298"/>
              <a:gd name="connsiteY2" fmla="*/ 510388 h 567811"/>
              <a:gd name="connsiteX3" fmla="*/ 0 w 939298"/>
              <a:gd name="connsiteY3" fmla="*/ 513138 h 567811"/>
              <a:gd name="connsiteX4" fmla="*/ 147019 w 939298"/>
              <a:gd name="connsiteY4" fmla="*/ 0 h 567811"/>
              <a:gd name="connsiteX0" fmla="*/ 147019 w 939298"/>
              <a:gd name="connsiteY0" fmla="*/ 0 h 569173"/>
              <a:gd name="connsiteX1" fmla="*/ 801574 w 939298"/>
              <a:gd name="connsiteY1" fmla="*/ 1651 h 569173"/>
              <a:gd name="connsiteX2" fmla="*/ 939298 w 939298"/>
              <a:gd name="connsiteY2" fmla="*/ 510388 h 569173"/>
              <a:gd name="connsiteX3" fmla="*/ 0 w 939298"/>
              <a:gd name="connsiteY3" fmla="*/ 513138 h 569173"/>
              <a:gd name="connsiteX4" fmla="*/ 147019 w 939298"/>
              <a:gd name="connsiteY4" fmla="*/ 0 h 569173"/>
              <a:gd name="connsiteX0" fmla="*/ 139932 w 932211"/>
              <a:gd name="connsiteY0" fmla="*/ 0 h 569410"/>
              <a:gd name="connsiteX1" fmla="*/ 794487 w 932211"/>
              <a:gd name="connsiteY1" fmla="*/ 1651 h 569410"/>
              <a:gd name="connsiteX2" fmla="*/ 932211 w 932211"/>
              <a:gd name="connsiteY2" fmla="*/ 510388 h 569410"/>
              <a:gd name="connsiteX3" fmla="*/ 0 w 932211"/>
              <a:gd name="connsiteY3" fmla="*/ 513560 h 569410"/>
              <a:gd name="connsiteX4" fmla="*/ 139932 w 932211"/>
              <a:gd name="connsiteY4" fmla="*/ 0 h 569410"/>
              <a:gd name="connsiteX0" fmla="*/ 139932 w 934540"/>
              <a:gd name="connsiteY0" fmla="*/ 0 h 573383"/>
              <a:gd name="connsiteX1" fmla="*/ 794487 w 934540"/>
              <a:gd name="connsiteY1" fmla="*/ 1651 h 573383"/>
              <a:gd name="connsiteX2" fmla="*/ 934540 w 934540"/>
              <a:gd name="connsiteY2" fmla="*/ 519061 h 573383"/>
              <a:gd name="connsiteX3" fmla="*/ 0 w 934540"/>
              <a:gd name="connsiteY3" fmla="*/ 513560 h 573383"/>
              <a:gd name="connsiteX4" fmla="*/ 139932 w 934540"/>
              <a:gd name="connsiteY4" fmla="*/ 0 h 573383"/>
              <a:gd name="connsiteX0" fmla="*/ 143104 w 937712"/>
              <a:gd name="connsiteY0" fmla="*/ 0 h 576322"/>
              <a:gd name="connsiteX1" fmla="*/ 797659 w 937712"/>
              <a:gd name="connsiteY1" fmla="*/ 1651 h 576322"/>
              <a:gd name="connsiteX2" fmla="*/ 937712 w 937712"/>
              <a:gd name="connsiteY2" fmla="*/ 519061 h 576322"/>
              <a:gd name="connsiteX3" fmla="*/ 0 w 937712"/>
              <a:gd name="connsiteY3" fmla="*/ 519060 h 576322"/>
              <a:gd name="connsiteX4" fmla="*/ 143104 w 937712"/>
              <a:gd name="connsiteY4" fmla="*/ 0 h 576322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6495 w 937712"/>
              <a:gd name="connsiteY1" fmla="*/ 3237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8767 w 937290"/>
              <a:gd name="connsiteY0" fmla="*/ 0 h 578485"/>
              <a:gd name="connsiteX1" fmla="*/ 796073 w 937290"/>
              <a:gd name="connsiteY1" fmla="*/ 3237 h 578485"/>
              <a:gd name="connsiteX2" fmla="*/ 937290 w 937290"/>
              <a:gd name="connsiteY2" fmla="*/ 524983 h 578485"/>
              <a:gd name="connsiteX3" fmla="*/ 0 w 937290"/>
              <a:gd name="connsiteY3" fmla="*/ 517895 h 578485"/>
              <a:gd name="connsiteX4" fmla="*/ 138767 w 937290"/>
              <a:gd name="connsiteY4" fmla="*/ 0 h 578485"/>
              <a:gd name="connsiteX0" fmla="*/ 140353 w 938876"/>
              <a:gd name="connsiteY0" fmla="*/ 0 h 579915"/>
              <a:gd name="connsiteX1" fmla="*/ 797659 w 938876"/>
              <a:gd name="connsiteY1" fmla="*/ 3237 h 579915"/>
              <a:gd name="connsiteX2" fmla="*/ 938876 w 938876"/>
              <a:gd name="connsiteY2" fmla="*/ 524983 h 579915"/>
              <a:gd name="connsiteX3" fmla="*/ 0 w 938876"/>
              <a:gd name="connsiteY3" fmla="*/ 520646 h 579915"/>
              <a:gd name="connsiteX4" fmla="*/ 140353 w 938876"/>
              <a:gd name="connsiteY4" fmla="*/ 0 h 5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76" h="579915">
                <a:moveTo>
                  <a:pt x="140353" y="0"/>
                </a:moveTo>
                <a:cubicBezTo>
                  <a:pt x="369588" y="61899"/>
                  <a:pt x="605789" y="54511"/>
                  <a:pt x="797659" y="3237"/>
                </a:cubicBezTo>
                <a:cubicBezTo>
                  <a:pt x="834144" y="131955"/>
                  <a:pt x="892331" y="350151"/>
                  <a:pt x="938876" y="524983"/>
                </a:cubicBezTo>
                <a:cubicBezTo>
                  <a:pt x="656501" y="591261"/>
                  <a:pt x="399925" y="606445"/>
                  <a:pt x="0" y="520646"/>
                </a:cubicBezTo>
                <a:cubicBezTo>
                  <a:pt x="50625" y="338318"/>
                  <a:pt x="95328" y="159903"/>
                  <a:pt x="140353" y="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900"/>
            </a:lvl2pPr>
            <a:lvl3pPr marL="538162" indent="0">
              <a:buNone/>
              <a:defRPr sz="900"/>
            </a:lvl3pPr>
            <a:lvl4pPr marL="809625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4A150208-A942-1044-9F3B-512BD604DF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9801945">
            <a:off x="6600416" y="4770216"/>
            <a:ext cx="1243701" cy="633637"/>
          </a:xfrm>
          <a:custGeom>
            <a:avLst/>
            <a:gdLst>
              <a:gd name="connsiteX0" fmla="*/ 0 w 1235028"/>
              <a:gd name="connsiteY0" fmla="*/ 0 h 560228"/>
              <a:gd name="connsiteX1" fmla="*/ 1235028 w 1235028"/>
              <a:gd name="connsiteY1" fmla="*/ 0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0 w 1235028"/>
              <a:gd name="connsiteY0" fmla="*/ 0 h 560228"/>
              <a:gd name="connsiteX1" fmla="*/ 1086523 w 1235028"/>
              <a:gd name="connsiteY1" fmla="*/ 9662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140154 w 1235028"/>
              <a:gd name="connsiteY0" fmla="*/ 1516 h 550566"/>
              <a:gd name="connsiteX1" fmla="*/ 1086523 w 1235028"/>
              <a:gd name="connsiteY1" fmla="*/ 0 h 550566"/>
              <a:gd name="connsiteX2" fmla="*/ 1235028 w 1235028"/>
              <a:gd name="connsiteY2" fmla="*/ 550566 h 550566"/>
              <a:gd name="connsiteX3" fmla="*/ 0 w 1235028"/>
              <a:gd name="connsiteY3" fmla="*/ 550566 h 550566"/>
              <a:gd name="connsiteX4" fmla="*/ 140154 w 1235028"/>
              <a:gd name="connsiteY4" fmla="*/ 1516 h 550566"/>
              <a:gd name="connsiteX0" fmla="*/ 103554 w 1198428"/>
              <a:gd name="connsiteY0" fmla="*/ 1516 h 557009"/>
              <a:gd name="connsiteX1" fmla="*/ 1049923 w 1198428"/>
              <a:gd name="connsiteY1" fmla="*/ 0 h 557009"/>
              <a:gd name="connsiteX2" fmla="*/ 1198428 w 1198428"/>
              <a:gd name="connsiteY2" fmla="*/ 550566 h 557009"/>
              <a:gd name="connsiteX3" fmla="*/ 0 w 1198428"/>
              <a:gd name="connsiteY3" fmla="*/ 557009 h 557009"/>
              <a:gd name="connsiteX4" fmla="*/ 103554 w 1198428"/>
              <a:gd name="connsiteY4" fmla="*/ 1516 h 557009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616053"/>
              <a:gd name="connsiteX1" fmla="*/ 1095196 w 1243701"/>
              <a:gd name="connsiteY1" fmla="*/ 0 h 616053"/>
              <a:gd name="connsiteX2" fmla="*/ 1243701 w 1243701"/>
              <a:gd name="connsiteY2" fmla="*/ 550566 h 616053"/>
              <a:gd name="connsiteX3" fmla="*/ 0 w 1243701"/>
              <a:gd name="connsiteY3" fmla="*/ 552895 h 616053"/>
              <a:gd name="connsiteX4" fmla="*/ 148827 w 1243701"/>
              <a:gd name="connsiteY4" fmla="*/ 1516 h 616053"/>
              <a:gd name="connsiteX0" fmla="*/ 148827 w 1243701"/>
              <a:gd name="connsiteY0" fmla="*/ 1516 h 644202"/>
              <a:gd name="connsiteX1" fmla="*/ 1095196 w 1243701"/>
              <a:gd name="connsiteY1" fmla="*/ 0 h 644202"/>
              <a:gd name="connsiteX2" fmla="*/ 1243701 w 1243701"/>
              <a:gd name="connsiteY2" fmla="*/ 550566 h 644202"/>
              <a:gd name="connsiteX3" fmla="*/ 0 w 1243701"/>
              <a:gd name="connsiteY3" fmla="*/ 552895 h 644202"/>
              <a:gd name="connsiteX4" fmla="*/ 148827 w 1243701"/>
              <a:gd name="connsiteY4" fmla="*/ 1516 h 644202"/>
              <a:gd name="connsiteX0" fmla="*/ 148827 w 1243701"/>
              <a:gd name="connsiteY0" fmla="*/ 1516 h 635349"/>
              <a:gd name="connsiteX1" fmla="*/ 1095196 w 1243701"/>
              <a:gd name="connsiteY1" fmla="*/ 0 h 635349"/>
              <a:gd name="connsiteX2" fmla="*/ 1243701 w 1243701"/>
              <a:gd name="connsiteY2" fmla="*/ 550566 h 635349"/>
              <a:gd name="connsiteX3" fmla="*/ 0 w 1243701"/>
              <a:gd name="connsiteY3" fmla="*/ 552895 h 635349"/>
              <a:gd name="connsiteX4" fmla="*/ 148827 w 1243701"/>
              <a:gd name="connsiteY4" fmla="*/ 1516 h 635349"/>
              <a:gd name="connsiteX0" fmla="*/ 148827 w 1243701"/>
              <a:gd name="connsiteY0" fmla="*/ 1516 h 641196"/>
              <a:gd name="connsiteX1" fmla="*/ 1095196 w 1243701"/>
              <a:gd name="connsiteY1" fmla="*/ 0 h 641196"/>
              <a:gd name="connsiteX2" fmla="*/ 1243701 w 1243701"/>
              <a:gd name="connsiteY2" fmla="*/ 550566 h 641196"/>
              <a:gd name="connsiteX3" fmla="*/ 0 w 1243701"/>
              <a:gd name="connsiteY3" fmla="*/ 552895 h 641196"/>
              <a:gd name="connsiteX4" fmla="*/ 148827 w 1243701"/>
              <a:gd name="connsiteY4" fmla="*/ 1516 h 641196"/>
              <a:gd name="connsiteX0" fmla="*/ 148827 w 1243701"/>
              <a:gd name="connsiteY0" fmla="*/ 1516 h 637602"/>
              <a:gd name="connsiteX1" fmla="*/ 1095196 w 1243701"/>
              <a:gd name="connsiteY1" fmla="*/ 0 h 637602"/>
              <a:gd name="connsiteX2" fmla="*/ 1243701 w 1243701"/>
              <a:gd name="connsiteY2" fmla="*/ 550566 h 637602"/>
              <a:gd name="connsiteX3" fmla="*/ 0 w 1243701"/>
              <a:gd name="connsiteY3" fmla="*/ 552895 h 637602"/>
              <a:gd name="connsiteX4" fmla="*/ 148827 w 1243701"/>
              <a:gd name="connsiteY4" fmla="*/ 1516 h 637602"/>
              <a:gd name="connsiteX0" fmla="*/ 148827 w 1243701"/>
              <a:gd name="connsiteY0" fmla="*/ 1516 h 634802"/>
              <a:gd name="connsiteX1" fmla="*/ 1095196 w 1243701"/>
              <a:gd name="connsiteY1" fmla="*/ 0 h 634802"/>
              <a:gd name="connsiteX2" fmla="*/ 1243701 w 1243701"/>
              <a:gd name="connsiteY2" fmla="*/ 550566 h 634802"/>
              <a:gd name="connsiteX3" fmla="*/ 0 w 1243701"/>
              <a:gd name="connsiteY3" fmla="*/ 552895 h 634802"/>
              <a:gd name="connsiteX4" fmla="*/ 148827 w 1243701"/>
              <a:gd name="connsiteY4" fmla="*/ 1516 h 634802"/>
              <a:gd name="connsiteX0" fmla="*/ 148827 w 1243701"/>
              <a:gd name="connsiteY0" fmla="*/ 351 h 633637"/>
              <a:gd name="connsiteX1" fmla="*/ 1090860 w 1243701"/>
              <a:gd name="connsiteY1" fmla="*/ 0 h 633637"/>
              <a:gd name="connsiteX2" fmla="*/ 1243701 w 1243701"/>
              <a:gd name="connsiteY2" fmla="*/ 549401 h 633637"/>
              <a:gd name="connsiteX3" fmla="*/ 0 w 1243701"/>
              <a:gd name="connsiteY3" fmla="*/ 551730 h 633637"/>
              <a:gd name="connsiteX4" fmla="*/ 148827 w 1243701"/>
              <a:gd name="connsiteY4" fmla="*/ 351 h 6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701" h="633637">
                <a:moveTo>
                  <a:pt x="148827" y="351"/>
                </a:moveTo>
                <a:cubicBezTo>
                  <a:pt x="472657" y="74308"/>
                  <a:pt x="793195" y="84062"/>
                  <a:pt x="1090860" y="0"/>
                </a:cubicBezTo>
                <a:lnTo>
                  <a:pt x="1243701" y="549401"/>
                </a:lnTo>
                <a:cubicBezTo>
                  <a:pt x="872421" y="659432"/>
                  <a:pt x="412161" y="663182"/>
                  <a:pt x="0" y="551730"/>
                </a:cubicBezTo>
                <a:lnTo>
                  <a:pt x="148827" y="351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 algn="ctr">
              <a:buNone/>
              <a:defRPr sz="900"/>
            </a:lvl2pPr>
            <a:lvl3pPr marL="538162" indent="0" algn="ctr">
              <a:buNone/>
              <a:defRPr sz="900"/>
            </a:lvl3pPr>
            <a:lvl4pPr marL="809625" indent="0" algn="ctr">
              <a:buNone/>
              <a:defRPr sz="900"/>
            </a:lvl4pPr>
            <a:lvl5pPr marL="1073150" indent="0" algn="ctr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2" name="Pladsholder til tekst 12">
            <a:extLst>
              <a:ext uri="{FF2B5EF4-FFF2-40B4-BE49-F238E27FC236}">
                <a16:creationId xmlns:a16="http://schemas.microsoft.com/office/drawing/2014/main" id="{B65D2D2A-CC38-AB44-BE2D-E4AD8E885A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18021095">
            <a:off x="7057197" y="3736215"/>
            <a:ext cx="938876" cy="579915"/>
          </a:xfrm>
          <a:custGeom>
            <a:avLst/>
            <a:gdLst>
              <a:gd name="connsiteX0" fmla="*/ 0 w 937713"/>
              <a:gd name="connsiteY0" fmla="*/ 0 h 480631"/>
              <a:gd name="connsiteX1" fmla="*/ 937713 w 937713"/>
              <a:gd name="connsiteY1" fmla="*/ 0 h 480631"/>
              <a:gd name="connsiteX2" fmla="*/ 937713 w 937713"/>
              <a:gd name="connsiteY2" fmla="*/ 480631 h 480631"/>
              <a:gd name="connsiteX3" fmla="*/ 0 w 937713"/>
              <a:gd name="connsiteY3" fmla="*/ 480631 h 480631"/>
              <a:gd name="connsiteX4" fmla="*/ 0 w 937713"/>
              <a:gd name="connsiteY4" fmla="*/ 0 h 480631"/>
              <a:gd name="connsiteX0" fmla="*/ 0 w 939299"/>
              <a:gd name="connsiteY0" fmla="*/ 0 h 480631"/>
              <a:gd name="connsiteX1" fmla="*/ 937713 w 939299"/>
              <a:gd name="connsiteY1" fmla="*/ 0 h 480631"/>
              <a:gd name="connsiteX2" fmla="*/ 939299 w 939299"/>
              <a:gd name="connsiteY2" fmla="*/ 477881 h 480631"/>
              <a:gd name="connsiteX3" fmla="*/ 0 w 939299"/>
              <a:gd name="connsiteY3" fmla="*/ 480631 h 480631"/>
              <a:gd name="connsiteX4" fmla="*/ 0 w 939299"/>
              <a:gd name="connsiteY4" fmla="*/ 0 h 480631"/>
              <a:gd name="connsiteX0" fmla="*/ 0 w 939299"/>
              <a:gd name="connsiteY0" fmla="*/ 0 h 483803"/>
              <a:gd name="connsiteX1" fmla="*/ 937713 w 939299"/>
              <a:gd name="connsiteY1" fmla="*/ 0 h 483803"/>
              <a:gd name="connsiteX2" fmla="*/ 939299 w 939299"/>
              <a:gd name="connsiteY2" fmla="*/ 477881 h 483803"/>
              <a:gd name="connsiteX3" fmla="*/ 5501 w 939299"/>
              <a:gd name="connsiteY3" fmla="*/ 483803 h 483803"/>
              <a:gd name="connsiteX4" fmla="*/ 0 w 939299"/>
              <a:gd name="connsiteY4" fmla="*/ 0 h 483803"/>
              <a:gd name="connsiteX0" fmla="*/ 0 w 939299"/>
              <a:gd name="connsiteY0" fmla="*/ 0 h 519365"/>
              <a:gd name="connsiteX1" fmla="*/ 937713 w 939299"/>
              <a:gd name="connsiteY1" fmla="*/ 0 h 519365"/>
              <a:gd name="connsiteX2" fmla="*/ 939299 w 939299"/>
              <a:gd name="connsiteY2" fmla="*/ 477881 h 519365"/>
              <a:gd name="connsiteX3" fmla="*/ 5501 w 939299"/>
              <a:gd name="connsiteY3" fmla="*/ 483803 h 519365"/>
              <a:gd name="connsiteX4" fmla="*/ 0 w 939299"/>
              <a:gd name="connsiteY4" fmla="*/ 0 h 519365"/>
              <a:gd name="connsiteX0" fmla="*/ 0 w 939299"/>
              <a:gd name="connsiteY0" fmla="*/ 0 h 533610"/>
              <a:gd name="connsiteX1" fmla="*/ 937713 w 939299"/>
              <a:gd name="connsiteY1" fmla="*/ 0 h 533610"/>
              <a:gd name="connsiteX2" fmla="*/ 939299 w 939299"/>
              <a:gd name="connsiteY2" fmla="*/ 477881 h 533610"/>
              <a:gd name="connsiteX3" fmla="*/ 5501 w 939299"/>
              <a:gd name="connsiteY3" fmla="*/ 483803 h 533610"/>
              <a:gd name="connsiteX4" fmla="*/ 0 w 939299"/>
              <a:gd name="connsiteY4" fmla="*/ 0 h 533610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144707 w 933815"/>
              <a:gd name="connsiteY0" fmla="*/ 3428 h 575046"/>
              <a:gd name="connsiteX1" fmla="*/ 809521 w 933815"/>
              <a:gd name="connsiteY1" fmla="*/ 0 h 575046"/>
              <a:gd name="connsiteX2" fmla="*/ 933815 w 933815"/>
              <a:gd name="connsiteY2" fmla="*/ 519317 h 575046"/>
              <a:gd name="connsiteX3" fmla="*/ 17 w 933815"/>
              <a:gd name="connsiteY3" fmla="*/ 525239 h 575046"/>
              <a:gd name="connsiteX4" fmla="*/ 144707 w 933815"/>
              <a:gd name="connsiteY4" fmla="*/ 3428 h 575046"/>
              <a:gd name="connsiteX0" fmla="*/ 144711 w 933819"/>
              <a:gd name="connsiteY0" fmla="*/ 3428 h 575046"/>
              <a:gd name="connsiteX1" fmla="*/ 809525 w 933819"/>
              <a:gd name="connsiteY1" fmla="*/ 0 h 575046"/>
              <a:gd name="connsiteX2" fmla="*/ 933819 w 933819"/>
              <a:gd name="connsiteY2" fmla="*/ 519317 h 575046"/>
              <a:gd name="connsiteX3" fmla="*/ 21 w 933819"/>
              <a:gd name="connsiteY3" fmla="*/ 525239 h 575046"/>
              <a:gd name="connsiteX4" fmla="*/ 144711 w 933819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0 h 571618"/>
              <a:gd name="connsiteX1" fmla="*/ 807497 w 933798"/>
              <a:gd name="connsiteY1" fmla="*/ 6409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7019 w 938877"/>
              <a:gd name="connsiteY0" fmla="*/ 0 h 567313"/>
              <a:gd name="connsiteX1" fmla="*/ 801574 w 938877"/>
              <a:gd name="connsiteY1" fmla="*/ 1651 h 567313"/>
              <a:gd name="connsiteX2" fmla="*/ 938877 w 938877"/>
              <a:gd name="connsiteY2" fmla="*/ 517475 h 567313"/>
              <a:gd name="connsiteX3" fmla="*/ 0 w 938877"/>
              <a:gd name="connsiteY3" fmla="*/ 513138 h 567313"/>
              <a:gd name="connsiteX4" fmla="*/ 147019 w 938877"/>
              <a:gd name="connsiteY4" fmla="*/ 0 h 567313"/>
              <a:gd name="connsiteX0" fmla="*/ 147019 w 939298"/>
              <a:gd name="connsiteY0" fmla="*/ 0 h 564239"/>
              <a:gd name="connsiteX1" fmla="*/ 801574 w 939298"/>
              <a:gd name="connsiteY1" fmla="*/ 1651 h 564239"/>
              <a:gd name="connsiteX2" fmla="*/ 939298 w 939298"/>
              <a:gd name="connsiteY2" fmla="*/ 510388 h 564239"/>
              <a:gd name="connsiteX3" fmla="*/ 0 w 939298"/>
              <a:gd name="connsiteY3" fmla="*/ 513138 h 564239"/>
              <a:gd name="connsiteX4" fmla="*/ 147019 w 939298"/>
              <a:gd name="connsiteY4" fmla="*/ 0 h 564239"/>
              <a:gd name="connsiteX0" fmla="*/ 147019 w 939298"/>
              <a:gd name="connsiteY0" fmla="*/ 0 h 567811"/>
              <a:gd name="connsiteX1" fmla="*/ 801574 w 939298"/>
              <a:gd name="connsiteY1" fmla="*/ 1651 h 567811"/>
              <a:gd name="connsiteX2" fmla="*/ 939298 w 939298"/>
              <a:gd name="connsiteY2" fmla="*/ 510388 h 567811"/>
              <a:gd name="connsiteX3" fmla="*/ 0 w 939298"/>
              <a:gd name="connsiteY3" fmla="*/ 513138 h 567811"/>
              <a:gd name="connsiteX4" fmla="*/ 147019 w 939298"/>
              <a:gd name="connsiteY4" fmla="*/ 0 h 567811"/>
              <a:gd name="connsiteX0" fmla="*/ 147019 w 939298"/>
              <a:gd name="connsiteY0" fmla="*/ 0 h 569173"/>
              <a:gd name="connsiteX1" fmla="*/ 801574 w 939298"/>
              <a:gd name="connsiteY1" fmla="*/ 1651 h 569173"/>
              <a:gd name="connsiteX2" fmla="*/ 939298 w 939298"/>
              <a:gd name="connsiteY2" fmla="*/ 510388 h 569173"/>
              <a:gd name="connsiteX3" fmla="*/ 0 w 939298"/>
              <a:gd name="connsiteY3" fmla="*/ 513138 h 569173"/>
              <a:gd name="connsiteX4" fmla="*/ 147019 w 939298"/>
              <a:gd name="connsiteY4" fmla="*/ 0 h 569173"/>
              <a:gd name="connsiteX0" fmla="*/ 139932 w 932211"/>
              <a:gd name="connsiteY0" fmla="*/ 0 h 569410"/>
              <a:gd name="connsiteX1" fmla="*/ 794487 w 932211"/>
              <a:gd name="connsiteY1" fmla="*/ 1651 h 569410"/>
              <a:gd name="connsiteX2" fmla="*/ 932211 w 932211"/>
              <a:gd name="connsiteY2" fmla="*/ 510388 h 569410"/>
              <a:gd name="connsiteX3" fmla="*/ 0 w 932211"/>
              <a:gd name="connsiteY3" fmla="*/ 513560 h 569410"/>
              <a:gd name="connsiteX4" fmla="*/ 139932 w 932211"/>
              <a:gd name="connsiteY4" fmla="*/ 0 h 569410"/>
              <a:gd name="connsiteX0" fmla="*/ 139932 w 934540"/>
              <a:gd name="connsiteY0" fmla="*/ 0 h 573383"/>
              <a:gd name="connsiteX1" fmla="*/ 794487 w 934540"/>
              <a:gd name="connsiteY1" fmla="*/ 1651 h 573383"/>
              <a:gd name="connsiteX2" fmla="*/ 934540 w 934540"/>
              <a:gd name="connsiteY2" fmla="*/ 519061 h 573383"/>
              <a:gd name="connsiteX3" fmla="*/ 0 w 934540"/>
              <a:gd name="connsiteY3" fmla="*/ 513560 h 573383"/>
              <a:gd name="connsiteX4" fmla="*/ 139932 w 934540"/>
              <a:gd name="connsiteY4" fmla="*/ 0 h 573383"/>
              <a:gd name="connsiteX0" fmla="*/ 143104 w 937712"/>
              <a:gd name="connsiteY0" fmla="*/ 0 h 576322"/>
              <a:gd name="connsiteX1" fmla="*/ 797659 w 937712"/>
              <a:gd name="connsiteY1" fmla="*/ 1651 h 576322"/>
              <a:gd name="connsiteX2" fmla="*/ 937712 w 937712"/>
              <a:gd name="connsiteY2" fmla="*/ 519061 h 576322"/>
              <a:gd name="connsiteX3" fmla="*/ 0 w 937712"/>
              <a:gd name="connsiteY3" fmla="*/ 519060 h 576322"/>
              <a:gd name="connsiteX4" fmla="*/ 143104 w 937712"/>
              <a:gd name="connsiteY4" fmla="*/ 0 h 576322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6495 w 937712"/>
              <a:gd name="connsiteY1" fmla="*/ 3237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8767 w 937290"/>
              <a:gd name="connsiteY0" fmla="*/ 0 h 578485"/>
              <a:gd name="connsiteX1" fmla="*/ 796073 w 937290"/>
              <a:gd name="connsiteY1" fmla="*/ 3237 h 578485"/>
              <a:gd name="connsiteX2" fmla="*/ 937290 w 937290"/>
              <a:gd name="connsiteY2" fmla="*/ 524983 h 578485"/>
              <a:gd name="connsiteX3" fmla="*/ 0 w 937290"/>
              <a:gd name="connsiteY3" fmla="*/ 517895 h 578485"/>
              <a:gd name="connsiteX4" fmla="*/ 138767 w 937290"/>
              <a:gd name="connsiteY4" fmla="*/ 0 h 578485"/>
              <a:gd name="connsiteX0" fmla="*/ 140353 w 938876"/>
              <a:gd name="connsiteY0" fmla="*/ 0 h 579915"/>
              <a:gd name="connsiteX1" fmla="*/ 797659 w 938876"/>
              <a:gd name="connsiteY1" fmla="*/ 3237 h 579915"/>
              <a:gd name="connsiteX2" fmla="*/ 938876 w 938876"/>
              <a:gd name="connsiteY2" fmla="*/ 524983 h 579915"/>
              <a:gd name="connsiteX3" fmla="*/ 0 w 938876"/>
              <a:gd name="connsiteY3" fmla="*/ 520646 h 579915"/>
              <a:gd name="connsiteX4" fmla="*/ 140353 w 938876"/>
              <a:gd name="connsiteY4" fmla="*/ 0 h 5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76" h="579915">
                <a:moveTo>
                  <a:pt x="140353" y="0"/>
                </a:moveTo>
                <a:cubicBezTo>
                  <a:pt x="369588" y="61899"/>
                  <a:pt x="605789" y="54511"/>
                  <a:pt x="797659" y="3237"/>
                </a:cubicBezTo>
                <a:cubicBezTo>
                  <a:pt x="834144" y="131955"/>
                  <a:pt x="892331" y="350151"/>
                  <a:pt x="938876" y="524983"/>
                </a:cubicBezTo>
                <a:cubicBezTo>
                  <a:pt x="656501" y="591261"/>
                  <a:pt x="399925" y="606445"/>
                  <a:pt x="0" y="520646"/>
                </a:cubicBezTo>
                <a:cubicBezTo>
                  <a:pt x="50625" y="338318"/>
                  <a:pt x="95328" y="159903"/>
                  <a:pt x="140353" y="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900"/>
            </a:lvl2pPr>
            <a:lvl3pPr marL="538162" indent="0">
              <a:buNone/>
              <a:defRPr sz="900"/>
            </a:lvl3pPr>
            <a:lvl4pPr marL="809625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3" name="Pladsholder til tekst 14">
            <a:extLst>
              <a:ext uri="{FF2B5EF4-FFF2-40B4-BE49-F238E27FC236}">
                <a16:creationId xmlns:a16="http://schemas.microsoft.com/office/drawing/2014/main" id="{B2437585-D4DA-4743-8A0E-933255D3D8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18005461">
            <a:off x="7383100" y="3983844"/>
            <a:ext cx="1243701" cy="633637"/>
          </a:xfrm>
          <a:custGeom>
            <a:avLst/>
            <a:gdLst>
              <a:gd name="connsiteX0" fmla="*/ 0 w 1235028"/>
              <a:gd name="connsiteY0" fmla="*/ 0 h 560228"/>
              <a:gd name="connsiteX1" fmla="*/ 1235028 w 1235028"/>
              <a:gd name="connsiteY1" fmla="*/ 0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0 w 1235028"/>
              <a:gd name="connsiteY0" fmla="*/ 0 h 560228"/>
              <a:gd name="connsiteX1" fmla="*/ 1086523 w 1235028"/>
              <a:gd name="connsiteY1" fmla="*/ 9662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140154 w 1235028"/>
              <a:gd name="connsiteY0" fmla="*/ 1516 h 550566"/>
              <a:gd name="connsiteX1" fmla="*/ 1086523 w 1235028"/>
              <a:gd name="connsiteY1" fmla="*/ 0 h 550566"/>
              <a:gd name="connsiteX2" fmla="*/ 1235028 w 1235028"/>
              <a:gd name="connsiteY2" fmla="*/ 550566 h 550566"/>
              <a:gd name="connsiteX3" fmla="*/ 0 w 1235028"/>
              <a:gd name="connsiteY3" fmla="*/ 550566 h 550566"/>
              <a:gd name="connsiteX4" fmla="*/ 140154 w 1235028"/>
              <a:gd name="connsiteY4" fmla="*/ 1516 h 550566"/>
              <a:gd name="connsiteX0" fmla="*/ 103554 w 1198428"/>
              <a:gd name="connsiteY0" fmla="*/ 1516 h 557009"/>
              <a:gd name="connsiteX1" fmla="*/ 1049923 w 1198428"/>
              <a:gd name="connsiteY1" fmla="*/ 0 h 557009"/>
              <a:gd name="connsiteX2" fmla="*/ 1198428 w 1198428"/>
              <a:gd name="connsiteY2" fmla="*/ 550566 h 557009"/>
              <a:gd name="connsiteX3" fmla="*/ 0 w 1198428"/>
              <a:gd name="connsiteY3" fmla="*/ 557009 h 557009"/>
              <a:gd name="connsiteX4" fmla="*/ 103554 w 1198428"/>
              <a:gd name="connsiteY4" fmla="*/ 1516 h 557009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616053"/>
              <a:gd name="connsiteX1" fmla="*/ 1095196 w 1243701"/>
              <a:gd name="connsiteY1" fmla="*/ 0 h 616053"/>
              <a:gd name="connsiteX2" fmla="*/ 1243701 w 1243701"/>
              <a:gd name="connsiteY2" fmla="*/ 550566 h 616053"/>
              <a:gd name="connsiteX3" fmla="*/ 0 w 1243701"/>
              <a:gd name="connsiteY3" fmla="*/ 552895 h 616053"/>
              <a:gd name="connsiteX4" fmla="*/ 148827 w 1243701"/>
              <a:gd name="connsiteY4" fmla="*/ 1516 h 616053"/>
              <a:gd name="connsiteX0" fmla="*/ 148827 w 1243701"/>
              <a:gd name="connsiteY0" fmla="*/ 1516 h 644202"/>
              <a:gd name="connsiteX1" fmla="*/ 1095196 w 1243701"/>
              <a:gd name="connsiteY1" fmla="*/ 0 h 644202"/>
              <a:gd name="connsiteX2" fmla="*/ 1243701 w 1243701"/>
              <a:gd name="connsiteY2" fmla="*/ 550566 h 644202"/>
              <a:gd name="connsiteX3" fmla="*/ 0 w 1243701"/>
              <a:gd name="connsiteY3" fmla="*/ 552895 h 644202"/>
              <a:gd name="connsiteX4" fmla="*/ 148827 w 1243701"/>
              <a:gd name="connsiteY4" fmla="*/ 1516 h 644202"/>
              <a:gd name="connsiteX0" fmla="*/ 148827 w 1243701"/>
              <a:gd name="connsiteY0" fmla="*/ 1516 h 635349"/>
              <a:gd name="connsiteX1" fmla="*/ 1095196 w 1243701"/>
              <a:gd name="connsiteY1" fmla="*/ 0 h 635349"/>
              <a:gd name="connsiteX2" fmla="*/ 1243701 w 1243701"/>
              <a:gd name="connsiteY2" fmla="*/ 550566 h 635349"/>
              <a:gd name="connsiteX3" fmla="*/ 0 w 1243701"/>
              <a:gd name="connsiteY3" fmla="*/ 552895 h 635349"/>
              <a:gd name="connsiteX4" fmla="*/ 148827 w 1243701"/>
              <a:gd name="connsiteY4" fmla="*/ 1516 h 635349"/>
              <a:gd name="connsiteX0" fmla="*/ 148827 w 1243701"/>
              <a:gd name="connsiteY0" fmla="*/ 1516 h 641196"/>
              <a:gd name="connsiteX1" fmla="*/ 1095196 w 1243701"/>
              <a:gd name="connsiteY1" fmla="*/ 0 h 641196"/>
              <a:gd name="connsiteX2" fmla="*/ 1243701 w 1243701"/>
              <a:gd name="connsiteY2" fmla="*/ 550566 h 641196"/>
              <a:gd name="connsiteX3" fmla="*/ 0 w 1243701"/>
              <a:gd name="connsiteY3" fmla="*/ 552895 h 641196"/>
              <a:gd name="connsiteX4" fmla="*/ 148827 w 1243701"/>
              <a:gd name="connsiteY4" fmla="*/ 1516 h 641196"/>
              <a:gd name="connsiteX0" fmla="*/ 148827 w 1243701"/>
              <a:gd name="connsiteY0" fmla="*/ 1516 h 637602"/>
              <a:gd name="connsiteX1" fmla="*/ 1095196 w 1243701"/>
              <a:gd name="connsiteY1" fmla="*/ 0 h 637602"/>
              <a:gd name="connsiteX2" fmla="*/ 1243701 w 1243701"/>
              <a:gd name="connsiteY2" fmla="*/ 550566 h 637602"/>
              <a:gd name="connsiteX3" fmla="*/ 0 w 1243701"/>
              <a:gd name="connsiteY3" fmla="*/ 552895 h 637602"/>
              <a:gd name="connsiteX4" fmla="*/ 148827 w 1243701"/>
              <a:gd name="connsiteY4" fmla="*/ 1516 h 637602"/>
              <a:gd name="connsiteX0" fmla="*/ 148827 w 1243701"/>
              <a:gd name="connsiteY0" fmla="*/ 1516 h 634802"/>
              <a:gd name="connsiteX1" fmla="*/ 1095196 w 1243701"/>
              <a:gd name="connsiteY1" fmla="*/ 0 h 634802"/>
              <a:gd name="connsiteX2" fmla="*/ 1243701 w 1243701"/>
              <a:gd name="connsiteY2" fmla="*/ 550566 h 634802"/>
              <a:gd name="connsiteX3" fmla="*/ 0 w 1243701"/>
              <a:gd name="connsiteY3" fmla="*/ 552895 h 634802"/>
              <a:gd name="connsiteX4" fmla="*/ 148827 w 1243701"/>
              <a:gd name="connsiteY4" fmla="*/ 1516 h 634802"/>
              <a:gd name="connsiteX0" fmla="*/ 148827 w 1243701"/>
              <a:gd name="connsiteY0" fmla="*/ 351 h 633637"/>
              <a:gd name="connsiteX1" fmla="*/ 1090860 w 1243701"/>
              <a:gd name="connsiteY1" fmla="*/ 0 h 633637"/>
              <a:gd name="connsiteX2" fmla="*/ 1243701 w 1243701"/>
              <a:gd name="connsiteY2" fmla="*/ 549401 h 633637"/>
              <a:gd name="connsiteX3" fmla="*/ 0 w 1243701"/>
              <a:gd name="connsiteY3" fmla="*/ 551730 h 633637"/>
              <a:gd name="connsiteX4" fmla="*/ 148827 w 1243701"/>
              <a:gd name="connsiteY4" fmla="*/ 351 h 6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701" h="633637">
                <a:moveTo>
                  <a:pt x="148827" y="351"/>
                </a:moveTo>
                <a:cubicBezTo>
                  <a:pt x="472657" y="74308"/>
                  <a:pt x="793195" y="84062"/>
                  <a:pt x="1090860" y="0"/>
                </a:cubicBezTo>
                <a:lnTo>
                  <a:pt x="1243701" y="549401"/>
                </a:lnTo>
                <a:cubicBezTo>
                  <a:pt x="872421" y="659432"/>
                  <a:pt x="412161" y="663182"/>
                  <a:pt x="0" y="551730"/>
                </a:cubicBezTo>
                <a:lnTo>
                  <a:pt x="148827" y="351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 algn="ctr">
              <a:buNone/>
              <a:defRPr sz="900"/>
            </a:lvl2pPr>
            <a:lvl3pPr marL="538162" indent="0" algn="ctr">
              <a:buNone/>
              <a:defRPr sz="900"/>
            </a:lvl3pPr>
            <a:lvl4pPr marL="809625" indent="0" algn="ctr">
              <a:buNone/>
              <a:defRPr sz="900"/>
            </a:lvl4pPr>
            <a:lvl5pPr marL="1073150" indent="0" algn="ctr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4" name="Pladsholder til tekst 12">
            <a:extLst>
              <a:ext uri="{FF2B5EF4-FFF2-40B4-BE49-F238E27FC236}">
                <a16:creationId xmlns:a16="http://schemas.microsoft.com/office/drawing/2014/main" id="{8427D7E2-6713-A643-B371-9C89586315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7273515" y="2937622"/>
            <a:ext cx="938876" cy="579915"/>
          </a:xfrm>
          <a:custGeom>
            <a:avLst/>
            <a:gdLst>
              <a:gd name="connsiteX0" fmla="*/ 0 w 937713"/>
              <a:gd name="connsiteY0" fmla="*/ 0 h 480631"/>
              <a:gd name="connsiteX1" fmla="*/ 937713 w 937713"/>
              <a:gd name="connsiteY1" fmla="*/ 0 h 480631"/>
              <a:gd name="connsiteX2" fmla="*/ 937713 w 937713"/>
              <a:gd name="connsiteY2" fmla="*/ 480631 h 480631"/>
              <a:gd name="connsiteX3" fmla="*/ 0 w 937713"/>
              <a:gd name="connsiteY3" fmla="*/ 480631 h 480631"/>
              <a:gd name="connsiteX4" fmla="*/ 0 w 937713"/>
              <a:gd name="connsiteY4" fmla="*/ 0 h 480631"/>
              <a:gd name="connsiteX0" fmla="*/ 0 w 939299"/>
              <a:gd name="connsiteY0" fmla="*/ 0 h 480631"/>
              <a:gd name="connsiteX1" fmla="*/ 937713 w 939299"/>
              <a:gd name="connsiteY1" fmla="*/ 0 h 480631"/>
              <a:gd name="connsiteX2" fmla="*/ 939299 w 939299"/>
              <a:gd name="connsiteY2" fmla="*/ 477881 h 480631"/>
              <a:gd name="connsiteX3" fmla="*/ 0 w 939299"/>
              <a:gd name="connsiteY3" fmla="*/ 480631 h 480631"/>
              <a:gd name="connsiteX4" fmla="*/ 0 w 939299"/>
              <a:gd name="connsiteY4" fmla="*/ 0 h 480631"/>
              <a:gd name="connsiteX0" fmla="*/ 0 w 939299"/>
              <a:gd name="connsiteY0" fmla="*/ 0 h 483803"/>
              <a:gd name="connsiteX1" fmla="*/ 937713 w 939299"/>
              <a:gd name="connsiteY1" fmla="*/ 0 h 483803"/>
              <a:gd name="connsiteX2" fmla="*/ 939299 w 939299"/>
              <a:gd name="connsiteY2" fmla="*/ 477881 h 483803"/>
              <a:gd name="connsiteX3" fmla="*/ 5501 w 939299"/>
              <a:gd name="connsiteY3" fmla="*/ 483803 h 483803"/>
              <a:gd name="connsiteX4" fmla="*/ 0 w 939299"/>
              <a:gd name="connsiteY4" fmla="*/ 0 h 483803"/>
              <a:gd name="connsiteX0" fmla="*/ 0 w 939299"/>
              <a:gd name="connsiteY0" fmla="*/ 0 h 519365"/>
              <a:gd name="connsiteX1" fmla="*/ 937713 w 939299"/>
              <a:gd name="connsiteY1" fmla="*/ 0 h 519365"/>
              <a:gd name="connsiteX2" fmla="*/ 939299 w 939299"/>
              <a:gd name="connsiteY2" fmla="*/ 477881 h 519365"/>
              <a:gd name="connsiteX3" fmla="*/ 5501 w 939299"/>
              <a:gd name="connsiteY3" fmla="*/ 483803 h 519365"/>
              <a:gd name="connsiteX4" fmla="*/ 0 w 939299"/>
              <a:gd name="connsiteY4" fmla="*/ 0 h 519365"/>
              <a:gd name="connsiteX0" fmla="*/ 0 w 939299"/>
              <a:gd name="connsiteY0" fmla="*/ 0 h 533610"/>
              <a:gd name="connsiteX1" fmla="*/ 937713 w 939299"/>
              <a:gd name="connsiteY1" fmla="*/ 0 h 533610"/>
              <a:gd name="connsiteX2" fmla="*/ 939299 w 939299"/>
              <a:gd name="connsiteY2" fmla="*/ 477881 h 533610"/>
              <a:gd name="connsiteX3" fmla="*/ 5501 w 939299"/>
              <a:gd name="connsiteY3" fmla="*/ 483803 h 533610"/>
              <a:gd name="connsiteX4" fmla="*/ 0 w 939299"/>
              <a:gd name="connsiteY4" fmla="*/ 0 h 533610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144707 w 933815"/>
              <a:gd name="connsiteY0" fmla="*/ 3428 h 575046"/>
              <a:gd name="connsiteX1" fmla="*/ 809521 w 933815"/>
              <a:gd name="connsiteY1" fmla="*/ 0 h 575046"/>
              <a:gd name="connsiteX2" fmla="*/ 933815 w 933815"/>
              <a:gd name="connsiteY2" fmla="*/ 519317 h 575046"/>
              <a:gd name="connsiteX3" fmla="*/ 17 w 933815"/>
              <a:gd name="connsiteY3" fmla="*/ 525239 h 575046"/>
              <a:gd name="connsiteX4" fmla="*/ 144707 w 933815"/>
              <a:gd name="connsiteY4" fmla="*/ 3428 h 575046"/>
              <a:gd name="connsiteX0" fmla="*/ 144711 w 933819"/>
              <a:gd name="connsiteY0" fmla="*/ 3428 h 575046"/>
              <a:gd name="connsiteX1" fmla="*/ 809525 w 933819"/>
              <a:gd name="connsiteY1" fmla="*/ 0 h 575046"/>
              <a:gd name="connsiteX2" fmla="*/ 933819 w 933819"/>
              <a:gd name="connsiteY2" fmla="*/ 519317 h 575046"/>
              <a:gd name="connsiteX3" fmla="*/ 21 w 933819"/>
              <a:gd name="connsiteY3" fmla="*/ 525239 h 575046"/>
              <a:gd name="connsiteX4" fmla="*/ 144711 w 933819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0 h 571618"/>
              <a:gd name="connsiteX1" fmla="*/ 807497 w 933798"/>
              <a:gd name="connsiteY1" fmla="*/ 6409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7019 w 938877"/>
              <a:gd name="connsiteY0" fmla="*/ 0 h 567313"/>
              <a:gd name="connsiteX1" fmla="*/ 801574 w 938877"/>
              <a:gd name="connsiteY1" fmla="*/ 1651 h 567313"/>
              <a:gd name="connsiteX2" fmla="*/ 938877 w 938877"/>
              <a:gd name="connsiteY2" fmla="*/ 517475 h 567313"/>
              <a:gd name="connsiteX3" fmla="*/ 0 w 938877"/>
              <a:gd name="connsiteY3" fmla="*/ 513138 h 567313"/>
              <a:gd name="connsiteX4" fmla="*/ 147019 w 938877"/>
              <a:gd name="connsiteY4" fmla="*/ 0 h 567313"/>
              <a:gd name="connsiteX0" fmla="*/ 147019 w 939298"/>
              <a:gd name="connsiteY0" fmla="*/ 0 h 564239"/>
              <a:gd name="connsiteX1" fmla="*/ 801574 w 939298"/>
              <a:gd name="connsiteY1" fmla="*/ 1651 h 564239"/>
              <a:gd name="connsiteX2" fmla="*/ 939298 w 939298"/>
              <a:gd name="connsiteY2" fmla="*/ 510388 h 564239"/>
              <a:gd name="connsiteX3" fmla="*/ 0 w 939298"/>
              <a:gd name="connsiteY3" fmla="*/ 513138 h 564239"/>
              <a:gd name="connsiteX4" fmla="*/ 147019 w 939298"/>
              <a:gd name="connsiteY4" fmla="*/ 0 h 564239"/>
              <a:gd name="connsiteX0" fmla="*/ 147019 w 939298"/>
              <a:gd name="connsiteY0" fmla="*/ 0 h 567811"/>
              <a:gd name="connsiteX1" fmla="*/ 801574 w 939298"/>
              <a:gd name="connsiteY1" fmla="*/ 1651 h 567811"/>
              <a:gd name="connsiteX2" fmla="*/ 939298 w 939298"/>
              <a:gd name="connsiteY2" fmla="*/ 510388 h 567811"/>
              <a:gd name="connsiteX3" fmla="*/ 0 w 939298"/>
              <a:gd name="connsiteY3" fmla="*/ 513138 h 567811"/>
              <a:gd name="connsiteX4" fmla="*/ 147019 w 939298"/>
              <a:gd name="connsiteY4" fmla="*/ 0 h 567811"/>
              <a:gd name="connsiteX0" fmla="*/ 147019 w 939298"/>
              <a:gd name="connsiteY0" fmla="*/ 0 h 569173"/>
              <a:gd name="connsiteX1" fmla="*/ 801574 w 939298"/>
              <a:gd name="connsiteY1" fmla="*/ 1651 h 569173"/>
              <a:gd name="connsiteX2" fmla="*/ 939298 w 939298"/>
              <a:gd name="connsiteY2" fmla="*/ 510388 h 569173"/>
              <a:gd name="connsiteX3" fmla="*/ 0 w 939298"/>
              <a:gd name="connsiteY3" fmla="*/ 513138 h 569173"/>
              <a:gd name="connsiteX4" fmla="*/ 147019 w 939298"/>
              <a:gd name="connsiteY4" fmla="*/ 0 h 569173"/>
              <a:gd name="connsiteX0" fmla="*/ 139932 w 932211"/>
              <a:gd name="connsiteY0" fmla="*/ 0 h 569410"/>
              <a:gd name="connsiteX1" fmla="*/ 794487 w 932211"/>
              <a:gd name="connsiteY1" fmla="*/ 1651 h 569410"/>
              <a:gd name="connsiteX2" fmla="*/ 932211 w 932211"/>
              <a:gd name="connsiteY2" fmla="*/ 510388 h 569410"/>
              <a:gd name="connsiteX3" fmla="*/ 0 w 932211"/>
              <a:gd name="connsiteY3" fmla="*/ 513560 h 569410"/>
              <a:gd name="connsiteX4" fmla="*/ 139932 w 932211"/>
              <a:gd name="connsiteY4" fmla="*/ 0 h 569410"/>
              <a:gd name="connsiteX0" fmla="*/ 139932 w 934540"/>
              <a:gd name="connsiteY0" fmla="*/ 0 h 573383"/>
              <a:gd name="connsiteX1" fmla="*/ 794487 w 934540"/>
              <a:gd name="connsiteY1" fmla="*/ 1651 h 573383"/>
              <a:gd name="connsiteX2" fmla="*/ 934540 w 934540"/>
              <a:gd name="connsiteY2" fmla="*/ 519061 h 573383"/>
              <a:gd name="connsiteX3" fmla="*/ 0 w 934540"/>
              <a:gd name="connsiteY3" fmla="*/ 513560 h 573383"/>
              <a:gd name="connsiteX4" fmla="*/ 139932 w 934540"/>
              <a:gd name="connsiteY4" fmla="*/ 0 h 573383"/>
              <a:gd name="connsiteX0" fmla="*/ 143104 w 937712"/>
              <a:gd name="connsiteY0" fmla="*/ 0 h 576322"/>
              <a:gd name="connsiteX1" fmla="*/ 797659 w 937712"/>
              <a:gd name="connsiteY1" fmla="*/ 1651 h 576322"/>
              <a:gd name="connsiteX2" fmla="*/ 937712 w 937712"/>
              <a:gd name="connsiteY2" fmla="*/ 519061 h 576322"/>
              <a:gd name="connsiteX3" fmla="*/ 0 w 937712"/>
              <a:gd name="connsiteY3" fmla="*/ 519060 h 576322"/>
              <a:gd name="connsiteX4" fmla="*/ 143104 w 937712"/>
              <a:gd name="connsiteY4" fmla="*/ 0 h 576322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6495 w 937712"/>
              <a:gd name="connsiteY1" fmla="*/ 3237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8767 w 937290"/>
              <a:gd name="connsiteY0" fmla="*/ 0 h 578485"/>
              <a:gd name="connsiteX1" fmla="*/ 796073 w 937290"/>
              <a:gd name="connsiteY1" fmla="*/ 3237 h 578485"/>
              <a:gd name="connsiteX2" fmla="*/ 937290 w 937290"/>
              <a:gd name="connsiteY2" fmla="*/ 524983 h 578485"/>
              <a:gd name="connsiteX3" fmla="*/ 0 w 937290"/>
              <a:gd name="connsiteY3" fmla="*/ 517895 h 578485"/>
              <a:gd name="connsiteX4" fmla="*/ 138767 w 937290"/>
              <a:gd name="connsiteY4" fmla="*/ 0 h 578485"/>
              <a:gd name="connsiteX0" fmla="*/ 140353 w 938876"/>
              <a:gd name="connsiteY0" fmla="*/ 0 h 579915"/>
              <a:gd name="connsiteX1" fmla="*/ 797659 w 938876"/>
              <a:gd name="connsiteY1" fmla="*/ 3237 h 579915"/>
              <a:gd name="connsiteX2" fmla="*/ 938876 w 938876"/>
              <a:gd name="connsiteY2" fmla="*/ 524983 h 579915"/>
              <a:gd name="connsiteX3" fmla="*/ 0 w 938876"/>
              <a:gd name="connsiteY3" fmla="*/ 520646 h 579915"/>
              <a:gd name="connsiteX4" fmla="*/ 140353 w 938876"/>
              <a:gd name="connsiteY4" fmla="*/ 0 h 5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76" h="579915">
                <a:moveTo>
                  <a:pt x="140353" y="0"/>
                </a:moveTo>
                <a:cubicBezTo>
                  <a:pt x="369588" y="61899"/>
                  <a:pt x="605789" y="54511"/>
                  <a:pt x="797659" y="3237"/>
                </a:cubicBezTo>
                <a:cubicBezTo>
                  <a:pt x="834144" y="131955"/>
                  <a:pt x="892331" y="350151"/>
                  <a:pt x="938876" y="524983"/>
                </a:cubicBezTo>
                <a:cubicBezTo>
                  <a:pt x="656501" y="591261"/>
                  <a:pt x="399925" y="606445"/>
                  <a:pt x="0" y="520646"/>
                </a:cubicBezTo>
                <a:cubicBezTo>
                  <a:pt x="50625" y="338318"/>
                  <a:pt x="95328" y="159903"/>
                  <a:pt x="140353" y="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900"/>
            </a:lvl2pPr>
            <a:lvl3pPr marL="538162" indent="0">
              <a:buNone/>
              <a:defRPr sz="900"/>
            </a:lvl3pPr>
            <a:lvl4pPr marL="809625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5" name="Pladsholder til tekst 14">
            <a:extLst>
              <a:ext uri="{FF2B5EF4-FFF2-40B4-BE49-F238E27FC236}">
                <a16:creationId xmlns:a16="http://schemas.microsoft.com/office/drawing/2014/main" id="{A5F693C8-ACFA-BE47-8A5E-4F06D049CD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7674029" y="2908263"/>
            <a:ext cx="1243701" cy="633637"/>
          </a:xfrm>
          <a:custGeom>
            <a:avLst/>
            <a:gdLst>
              <a:gd name="connsiteX0" fmla="*/ 0 w 1235028"/>
              <a:gd name="connsiteY0" fmla="*/ 0 h 560228"/>
              <a:gd name="connsiteX1" fmla="*/ 1235028 w 1235028"/>
              <a:gd name="connsiteY1" fmla="*/ 0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0 w 1235028"/>
              <a:gd name="connsiteY0" fmla="*/ 0 h 560228"/>
              <a:gd name="connsiteX1" fmla="*/ 1086523 w 1235028"/>
              <a:gd name="connsiteY1" fmla="*/ 9662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140154 w 1235028"/>
              <a:gd name="connsiteY0" fmla="*/ 1516 h 550566"/>
              <a:gd name="connsiteX1" fmla="*/ 1086523 w 1235028"/>
              <a:gd name="connsiteY1" fmla="*/ 0 h 550566"/>
              <a:gd name="connsiteX2" fmla="*/ 1235028 w 1235028"/>
              <a:gd name="connsiteY2" fmla="*/ 550566 h 550566"/>
              <a:gd name="connsiteX3" fmla="*/ 0 w 1235028"/>
              <a:gd name="connsiteY3" fmla="*/ 550566 h 550566"/>
              <a:gd name="connsiteX4" fmla="*/ 140154 w 1235028"/>
              <a:gd name="connsiteY4" fmla="*/ 1516 h 550566"/>
              <a:gd name="connsiteX0" fmla="*/ 103554 w 1198428"/>
              <a:gd name="connsiteY0" fmla="*/ 1516 h 557009"/>
              <a:gd name="connsiteX1" fmla="*/ 1049923 w 1198428"/>
              <a:gd name="connsiteY1" fmla="*/ 0 h 557009"/>
              <a:gd name="connsiteX2" fmla="*/ 1198428 w 1198428"/>
              <a:gd name="connsiteY2" fmla="*/ 550566 h 557009"/>
              <a:gd name="connsiteX3" fmla="*/ 0 w 1198428"/>
              <a:gd name="connsiteY3" fmla="*/ 557009 h 557009"/>
              <a:gd name="connsiteX4" fmla="*/ 103554 w 1198428"/>
              <a:gd name="connsiteY4" fmla="*/ 1516 h 557009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616053"/>
              <a:gd name="connsiteX1" fmla="*/ 1095196 w 1243701"/>
              <a:gd name="connsiteY1" fmla="*/ 0 h 616053"/>
              <a:gd name="connsiteX2" fmla="*/ 1243701 w 1243701"/>
              <a:gd name="connsiteY2" fmla="*/ 550566 h 616053"/>
              <a:gd name="connsiteX3" fmla="*/ 0 w 1243701"/>
              <a:gd name="connsiteY3" fmla="*/ 552895 h 616053"/>
              <a:gd name="connsiteX4" fmla="*/ 148827 w 1243701"/>
              <a:gd name="connsiteY4" fmla="*/ 1516 h 616053"/>
              <a:gd name="connsiteX0" fmla="*/ 148827 w 1243701"/>
              <a:gd name="connsiteY0" fmla="*/ 1516 h 644202"/>
              <a:gd name="connsiteX1" fmla="*/ 1095196 w 1243701"/>
              <a:gd name="connsiteY1" fmla="*/ 0 h 644202"/>
              <a:gd name="connsiteX2" fmla="*/ 1243701 w 1243701"/>
              <a:gd name="connsiteY2" fmla="*/ 550566 h 644202"/>
              <a:gd name="connsiteX3" fmla="*/ 0 w 1243701"/>
              <a:gd name="connsiteY3" fmla="*/ 552895 h 644202"/>
              <a:gd name="connsiteX4" fmla="*/ 148827 w 1243701"/>
              <a:gd name="connsiteY4" fmla="*/ 1516 h 644202"/>
              <a:gd name="connsiteX0" fmla="*/ 148827 w 1243701"/>
              <a:gd name="connsiteY0" fmla="*/ 1516 h 635349"/>
              <a:gd name="connsiteX1" fmla="*/ 1095196 w 1243701"/>
              <a:gd name="connsiteY1" fmla="*/ 0 h 635349"/>
              <a:gd name="connsiteX2" fmla="*/ 1243701 w 1243701"/>
              <a:gd name="connsiteY2" fmla="*/ 550566 h 635349"/>
              <a:gd name="connsiteX3" fmla="*/ 0 w 1243701"/>
              <a:gd name="connsiteY3" fmla="*/ 552895 h 635349"/>
              <a:gd name="connsiteX4" fmla="*/ 148827 w 1243701"/>
              <a:gd name="connsiteY4" fmla="*/ 1516 h 635349"/>
              <a:gd name="connsiteX0" fmla="*/ 148827 w 1243701"/>
              <a:gd name="connsiteY0" fmla="*/ 1516 h 641196"/>
              <a:gd name="connsiteX1" fmla="*/ 1095196 w 1243701"/>
              <a:gd name="connsiteY1" fmla="*/ 0 h 641196"/>
              <a:gd name="connsiteX2" fmla="*/ 1243701 w 1243701"/>
              <a:gd name="connsiteY2" fmla="*/ 550566 h 641196"/>
              <a:gd name="connsiteX3" fmla="*/ 0 w 1243701"/>
              <a:gd name="connsiteY3" fmla="*/ 552895 h 641196"/>
              <a:gd name="connsiteX4" fmla="*/ 148827 w 1243701"/>
              <a:gd name="connsiteY4" fmla="*/ 1516 h 641196"/>
              <a:gd name="connsiteX0" fmla="*/ 148827 w 1243701"/>
              <a:gd name="connsiteY0" fmla="*/ 1516 h 637602"/>
              <a:gd name="connsiteX1" fmla="*/ 1095196 w 1243701"/>
              <a:gd name="connsiteY1" fmla="*/ 0 h 637602"/>
              <a:gd name="connsiteX2" fmla="*/ 1243701 w 1243701"/>
              <a:gd name="connsiteY2" fmla="*/ 550566 h 637602"/>
              <a:gd name="connsiteX3" fmla="*/ 0 w 1243701"/>
              <a:gd name="connsiteY3" fmla="*/ 552895 h 637602"/>
              <a:gd name="connsiteX4" fmla="*/ 148827 w 1243701"/>
              <a:gd name="connsiteY4" fmla="*/ 1516 h 637602"/>
              <a:gd name="connsiteX0" fmla="*/ 148827 w 1243701"/>
              <a:gd name="connsiteY0" fmla="*/ 1516 h 634802"/>
              <a:gd name="connsiteX1" fmla="*/ 1095196 w 1243701"/>
              <a:gd name="connsiteY1" fmla="*/ 0 h 634802"/>
              <a:gd name="connsiteX2" fmla="*/ 1243701 w 1243701"/>
              <a:gd name="connsiteY2" fmla="*/ 550566 h 634802"/>
              <a:gd name="connsiteX3" fmla="*/ 0 w 1243701"/>
              <a:gd name="connsiteY3" fmla="*/ 552895 h 634802"/>
              <a:gd name="connsiteX4" fmla="*/ 148827 w 1243701"/>
              <a:gd name="connsiteY4" fmla="*/ 1516 h 634802"/>
              <a:gd name="connsiteX0" fmla="*/ 148827 w 1243701"/>
              <a:gd name="connsiteY0" fmla="*/ 351 h 633637"/>
              <a:gd name="connsiteX1" fmla="*/ 1090860 w 1243701"/>
              <a:gd name="connsiteY1" fmla="*/ 0 h 633637"/>
              <a:gd name="connsiteX2" fmla="*/ 1243701 w 1243701"/>
              <a:gd name="connsiteY2" fmla="*/ 549401 h 633637"/>
              <a:gd name="connsiteX3" fmla="*/ 0 w 1243701"/>
              <a:gd name="connsiteY3" fmla="*/ 551730 h 633637"/>
              <a:gd name="connsiteX4" fmla="*/ 148827 w 1243701"/>
              <a:gd name="connsiteY4" fmla="*/ 351 h 6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701" h="633637">
                <a:moveTo>
                  <a:pt x="148827" y="351"/>
                </a:moveTo>
                <a:cubicBezTo>
                  <a:pt x="472657" y="74308"/>
                  <a:pt x="793195" y="84062"/>
                  <a:pt x="1090860" y="0"/>
                </a:cubicBezTo>
                <a:lnTo>
                  <a:pt x="1243701" y="549401"/>
                </a:lnTo>
                <a:cubicBezTo>
                  <a:pt x="872421" y="659432"/>
                  <a:pt x="412161" y="663182"/>
                  <a:pt x="0" y="551730"/>
                </a:cubicBezTo>
                <a:lnTo>
                  <a:pt x="148827" y="351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  <a:lvl2pPr marL="265113" indent="0" algn="ctr">
              <a:buNone/>
              <a:defRPr sz="900"/>
            </a:lvl2pPr>
            <a:lvl3pPr marL="538162" indent="0" algn="ctr">
              <a:buNone/>
              <a:defRPr sz="900"/>
            </a:lvl3pPr>
            <a:lvl4pPr marL="809625" indent="0" algn="ctr">
              <a:buNone/>
              <a:defRPr sz="900"/>
            </a:lvl4pPr>
            <a:lvl5pPr marL="1073150" indent="0" algn="ctr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46" name="Pladsholder til tekst 12">
            <a:extLst>
              <a:ext uri="{FF2B5EF4-FFF2-40B4-BE49-F238E27FC236}">
                <a16:creationId xmlns:a16="http://schemas.microsoft.com/office/drawing/2014/main" id="{5C5E1D79-D0F7-F34E-8406-F4AB85A04D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1801546">
            <a:off x="4880296" y="4317027"/>
            <a:ext cx="938876" cy="579915"/>
          </a:xfrm>
          <a:custGeom>
            <a:avLst/>
            <a:gdLst>
              <a:gd name="connsiteX0" fmla="*/ 0 w 937713"/>
              <a:gd name="connsiteY0" fmla="*/ 0 h 480631"/>
              <a:gd name="connsiteX1" fmla="*/ 937713 w 937713"/>
              <a:gd name="connsiteY1" fmla="*/ 0 h 480631"/>
              <a:gd name="connsiteX2" fmla="*/ 937713 w 937713"/>
              <a:gd name="connsiteY2" fmla="*/ 480631 h 480631"/>
              <a:gd name="connsiteX3" fmla="*/ 0 w 937713"/>
              <a:gd name="connsiteY3" fmla="*/ 480631 h 480631"/>
              <a:gd name="connsiteX4" fmla="*/ 0 w 937713"/>
              <a:gd name="connsiteY4" fmla="*/ 0 h 480631"/>
              <a:gd name="connsiteX0" fmla="*/ 0 w 939299"/>
              <a:gd name="connsiteY0" fmla="*/ 0 h 480631"/>
              <a:gd name="connsiteX1" fmla="*/ 937713 w 939299"/>
              <a:gd name="connsiteY1" fmla="*/ 0 h 480631"/>
              <a:gd name="connsiteX2" fmla="*/ 939299 w 939299"/>
              <a:gd name="connsiteY2" fmla="*/ 477881 h 480631"/>
              <a:gd name="connsiteX3" fmla="*/ 0 w 939299"/>
              <a:gd name="connsiteY3" fmla="*/ 480631 h 480631"/>
              <a:gd name="connsiteX4" fmla="*/ 0 w 939299"/>
              <a:gd name="connsiteY4" fmla="*/ 0 h 480631"/>
              <a:gd name="connsiteX0" fmla="*/ 0 w 939299"/>
              <a:gd name="connsiteY0" fmla="*/ 0 h 483803"/>
              <a:gd name="connsiteX1" fmla="*/ 937713 w 939299"/>
              <a:gd name="connsiteY1" fmla="*/ 0 h 483803"/>
              <a:gd name="connsiteX2" fmla="*/ 939299 w 939299"/>
              <a:gd name="connsiteY2" fmla="*/ 477881 h 483803"/>
              <a:gd name="connsiteX3" fmla="*/ 5501 w 939299"/>
              <a:gd name="connsiteY3" fmla="*/ 483803 h 483803"/>
              <a:gd name="connsiteX4" fmla="*/ 0 w 939299"/>
              <a:gd name="connsiteY4" fmla="*/ 0 h 483803"/>
              <a:gd name="connsiteX0" fmla="*/ 0 w 939299"/>
              <a:gd name="connsiteY0" fmla="*/ 0 h 519365"/>
              <a:gd name="connsiteX1" fmla="*/ 937713 w 939299"/>
              <a:gd name="connsiteY1" fmla="*/ 0 h 519365"/>
              <a:gd name="connsiteX2" fmla="*/ 939299 w 939299"/>
              <a:gd name="connsiteY2" fmla="*/ 477881 h 519365"/>
              <a:gd name="connsiteX3" fmla="*/ 5501 w 939299"/>
              <a:gd name="connsiteY3" fmla="*/ 483803 h 519365"/>
              <a:gd name="connsiteX4" fmla="*/ 0 w 939299"/>
              <a:gd name="connsiteY4" fmla="*/ 0 h 519365"/>
              <a:gd name="connsiteX0" fmla="*/ 0 w 939299"/>
              <a:gd name="connsiteY0" fmla="*/ 0 h 533610"/>
              <a:gd name="connsiteX1" fmla="*/ 937713 w 939299"/>
              <a:gd name="connsiteY1" fmla="*/ 0 h 533610"/>
              <a:gd name="connsiteX2" fmla="*/ 939299 w 939299"/>
              <a:gd name="connsiteY2" fmla="*/ 477881 h 533610"/>
              <a:gd name="connsiteX3" fmla="*/ 5501 w 939299"/>
              <a:gd name="connsiteY3" fmla="*/ 483803 h 533610"/>
              <a:gd name="connsiteX4" fmla="*/ 0 w 939299"/>
              <a:gd name="connsiteY4" fmla="*/ 0 h 533610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144707 w 933815"/>
              <a:gd name="connsiteY0" fmla="*/ 3428 h 575046"/>
              <a:gd name="connsiteX1" fmla="*/ 809521 w 933815"/>
              <a:gd name="connsiteY1" fmla="*/ 0 h 575046"/>
              <a:gd name="connsiteX2" fmla="*/ 933815 w 933815"/>
              <a:gd name="connsiteY2" fmla="*/ 519317 h 575046"/>
              <a:gd name="connsiteX3" fmla="*/ 17 w 933815"/>
              <a:gd name="connsiteY3" fmla="*/ 525239 h 575046"/>
              <a:gd name="connsiteX4" fmla="*/ 144707 w 933815"/>
              <a:gd name="connsiteY4" fmla="*/ 3428 h 575046"/>
              <a:gd name="connsiteX0" fmla="*/ 144711 w 933819"/>
              <a:gd name="connsiteY0" fmla="*/ 3428 h 575046"/>
              <a:gd name="connsiteX1" fmla="*/ 809525 w 933819"/>
              <a:gd name="connsiteY1" fmla="*/ 0 h 575046"/>
              <a:gd name="connsiteX2" fmla="*/ 933819 w 933819"/>
              <a:gd name="connsiteY2" fmla="*/ 519317 h 575046"/>
              <a:gd name="connsiteX3" fmla="*/ 21 w 933819"/>
              <a:gd name="connsiteY3" fmla="*/ 525239 h 575046"/>
              <a:gd name="connsiteX4" fmla="*/ 144711 w 933819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0 h 571618"/>
              <a:gd name="connsiteX1" fmla="*/ 807497 w 933798"/>
              <a:gd name="connsiteY1" fmla="*/ 6409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7019 w 938877"/>
              <a:gd name="connsiteY0" fmla="*/ 0 h 567313"/>
              <a:gd name="connsiteX1" fmla="*/ 801574 w 938877"/>
              <a:gd name="connsiteY1" fmla="*/ 1651 h 567313"/>
              <a:gd name="connsiteX2" fmla="*/ 938877 w 938877"/>
              <a:gd name="connsiteY2" fmla="*/ 517475 h 567313"/>
              <a:gd name="connsiteX3" fmla="*/ 0 w 938877"/>
              <a:gd name="connsiteY3" fmla="*/ 513138 h 567313"/>
              <a:gd name="connsiteX4" fmla="*/ 147019 w 938877"/>
              <a:gd name="connsiteY4" fmla="*/ 0 h 567313"/>
              <a:gd name="connsiteX0" fmla="*/ 147019 w 939298"/>
              <a:gd name="connsiteY0" fmla="*/ 0 h 564239"/>
              <a:gd name="connsiteX1" fmla="*/ 801574 w 939298"/>
              <a:gd name="connsiteY1" fmla="*/ 1651 h 564239"/>
              <a:gd name="connsiteX2" fmla="*/ 939298 w 939298"/>
              <a:gd name="connsiteY2" fmla="*/ 510388 h 564239"/>
              <a:gd name="connsiteX3" fmla="*/ 0 w 939298"/>
              <a:gd name="connsiteY3" fmla="*/ 513138 h 564239"/>
              <a:gd name="connsiteX4" fmla="*/ 147019 w 939298"/>
              <a:gd name="connsiteY4" fmla="*/ 0 h 564239"/>
              <a:gd name="connsiteX0" fmla="*/ 147019 w 939298"/>
              <a:gd name="connsiteY0" fmla="*/ 0 h 567811"/>
              <a:gd name="connsiteX1" fmla="*/ 801574 w 939298"/>
              <a:gd name="connsiteY1" fmla="*/ 1651 h 567811"/>
              <a:gd name="connsiteX2" fmla="*/ 939298 w 939298"/>
              <a:gd name="connsiteY2" fmla="*/ 510388 h 567811"/>
              <a:gd name="connsiteX3" fmla="*/ 0 w 939298"/>
              <a:gd name="connsiteY3" fmla="*/ 513138 h 567811"/>
              <a:gd name="connsiteX4" fmla="*/ 147019 w 939298"/>
              <a:gd name="connsiteY4" fmla="*/ 0 h 567811"/>
              <a:gd name="connsiteX0" fmla="*/ 147019 w 939298"/>
              <a:gd name="connsiteY0" fmla="*/ 0 h 569173"/>
              <a:gd name="connsiteX1" fmla="*/ 801574 w 939298"/>
              <a:gd name="connsiteY1" fmla="*/ 1651 h 569173"/>
              <a:gd name="connsiteX2" fmla="*/ 939298 w 939298"/>
              <a:gd name="connsiteY2" fmla="*/ 510388 h 569173"/>
              <a:gd name="connsiteX3" fmla="*/ 0 w 939298"/>
              <a:gd name="connsiteY3" fmla="*/ 513138 h 569173"/>
              <a:gd name="connsiteX4" fmla="*/ 147019 w 939298"/>
              <a:gd name="connsiteY4" fmla="*/ 0 h 569173"/>
              <a:gd name="connsiteX0" fmla="*/ 139932 w 932211"/>
              <a:gd name="connsiteY0" fmla="*/ 0 h 569410"/>
              <a:gd name="connsiteX1" fmla="*/ 794487 w 932211"/>
              <a:gd name="connsiteY1" fmla="*/ 1651 h 569410"/>
              <a:gd name="connsiteX2" fmla="*/ 932211 w 932211"/>
              <a:gd name="connsiteY2" fmla="*/ 510388 h 569410"/>
              <a:gd name="connsiteX3" fmla="*/ 0 w 932211"/>
              <a:gd name="connsiteY3" fmla="*/ 513560 h 569410"/>
              <a:gd name="connsiteX4" fmla="*/ 139932 w 932211"/>
              <a:gd name="connsiteY4" fmla="*/ 0 h 569410"/>
              <a:gd name="connsiteX0" fmla="*/ 139932 w 934540"/>
              <a:gd name="connsiteY0" fmla="*/ 0 h 573383"/>
              <a:gd name="connsiteX1" fmla="*/ 794487 w 934540"/>
              <a:gd name="connsiteY1" fmla="*/ 1651 h 573383"/>
              <a:gd name="connsiteX2" fmla="*/ 934540 w 934540"/>
              <a:gd name="connsiteY2" fmla="*/ 519061 h 573383"/>
              <a:gd name="connsiteX3" fmla="*/ 0 w 934540"/>
              <a:gd name="connsiteY3" fmla="*/ 513560 h 573383"/>
              <a:gd name="connsiteX4" fmla="*/ 139932 w 934540"/>
              <a:gd name="connsiteY4" fmla="*/ 0 h 573383"/>
              <a:gd name="connsiteX0" fmla="*/ 143104 w 937712"/>
              <a:gd name="connsiteY0" fmla="*/ 0 h 576322"/>
              <a:gd name="connsiteX1" fmla="*/ 797659 w 937712"/>
              <a:gd name="connsiteY1" fmla="*/ 1651 h 576322"/>
              <a:gd name="connsiteX2" fmla="*/ 937712 w 937712"/>
              <a:gd name="connsiteY2" fmla="*/ 519061 h 576322"/>
              <a:gd name="connsiteX3" fmla="*/ 0 w 937712"/>
              <a:gd name="connsiteY3" fmla="*/ 519060 h 576322"/>
              <a:gd name="connsiteX4" fmla="*/ 143104 w 937712"/>
              <a:gd name="connsiteY4" fmla="*/ 0 h 576322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6495 w 937712"/>
              <a:gd name="connsiteY1" fmla="*/ 3237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8767 w 937290"/>
              <a:gd name="connsiteY0" fmla="*/ 0 h 578485"/>
              <a:gd name="connsiteX1" fmla="*/ 796073 w 937290"/>
              <a:gd name="connsiteY1" fmla="*/ 3237 h 578485"/>
              <a:gd name="connsiteX2" fmla="*/ 937290 w 937290"/>
              <a:gd name="connsiteY2" fmla="*/ 524983 h 578485"/>
              <a:gd name="connsiteX3" fmla="*/ 0 w 937290"/>
              <a:gd name="connsiteY3" fmla="*/ 517895 h 578485"/>
              <a:gd name="connsiteX4" fmla="*/ 138767 w 937290"/>
              <a:gd name="connsiteY4" fmla="*/ 0 h 578485"/>
              <a:gd name="connsiteX0" fmla="*/ 140353 w 938876"/>
              <a:gd name="connsiteY0" fmla="*/ 0 h 579915"/>
              <a:gd name="connsiteX1" fmla="*/ 797659 w 938876"/>
              <a:gd name="connsiteY1" fmla="*/ 3237 h 579915"/>
              <a:gd name="connsiteX2" fmla="*/ 938876 w 938876"/>
              <a:gd name="connsiteY2" fmla="*/ 524983 h 579915"/>
              <a:gd name="connsiteX3" fmla="*/ 0 w 938876"/>
              <a:gd name="connsiteY3" fmla="*/ 520646 h 579915"/>
              <a:gd name="connsiteX4" fmla="*/ 140353 w 938876"/>
              <a:gd name="connsiteY4" fmla="*/ 0 h 5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76" h="579915">
                <a:moveTo>
                  <a:pt x="140353" y="0"/>
                </a:moveTo>
                <a:cubicBezTo>
                  <a:pt x="369588" y="61899"/>
                  <a:pt x="605789" y="54511"/>
                  <a:pt x="797659" y="3237"/>
                </a:cubicBezTo>
                <a:cubicBezTo>
                  <a:pt x="834144" y="131955"/>
                  <a:pt x="892331" y="350151"/>
                  <a:pt x="938876" y="524983"/>
                </a:cubicBezTo>
                <a:cubicBezTo>
                  <a:pt x="656501" y="591261"/>
                  <a:pt x="399925" y="606445"/>
                  <a:pt x="0" y="520646"/>
                </a:cubicBezTo>
                <a:cubicBezTo>
                  <a:pt x="50625" y="338318"/>
                  <a:pt x="95328" y="159903"/>
                  <a:pt x="140353" y="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900"/>
            </a:lvl2pPr>
            <a:lvl3pPr marL="538162" indent="0">
              <a:buNone/>
              <a:defRPr sz="900"/>
            </a:lvl3pPr>
            <a:lvl4pPr marL="809625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7" name="Pladsholder til tekst 14">
            <a:extLst>
              <a:ext uri="{FF2B5EF4-FFF2-40B4-BE49-F238E27FC236}">
                <a16:creationId xmlns:a16="http://schemas.microsoft.com/office/drawing/2014/main" id="{D85DC180-09E5-A741-8055-3D5CFB90891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801501">
            <a:off x="4454055" y="4769044"/>
            <a:ext cx="1243701" cy="633637"/>
          </a:xfrm>
          <a:custGeom>
            <a:avLst/>
            <a:gdLst>
              <a:gd name="connsiteX0" fmla="*/ 0 w 1235028"/>
              <a:gd name="connsiteY0" fmla="*/ 0 h 560228"/>
              <a:gd name="connsiteX1" fmla="*/ 1235028 w 1235028"/>
              <a:gd name="connsiteY1" fmla="*/ 0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0 w 1235028"/>
              <a:gd name="connsiteY0" fmla="*/ 0 h 560228"/>
              <a:gd name="connsiteX1" fmla="*/ 1086523 w 1235028"/>
              <a:gd name="connsiteY1" fmla="*/ 9662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140154 w 1235028"/>
              <a:gd name="connsiteY0" fmla="*/ 1516 h 550566"/>
              <a:gd name="connsiteX1" fmla="*/ 1086523 w 1235028"/>
              <a:gd name="connsiteY1" fmla="*/ 0 h 550566"/>
              <a:gd name="connsiteX2" fmla="*/ 1235028 w 1235028"/>
              <a:gd name="connsiteY2" fmla="*/ 550566 h 550566"/>
              <a:gd name="connsiteX3" fmla="*/ 0 w 1235028"/>
              <a:gd name="connsiteY3" fmla="*/ 550566 h 550566"/>
              <a:gd name="connsiteX4" fmla="*/ 140154 w 1235028"/>
              <a:gd name="connsiteY4" fmla="*/ 1516 h 550566"/>
              <a:gd name="connsiteX0" fmla="*/ 103554 w 1198428"/>
              <a:gd name="connsiteY0" fmla="*/ 1516 h 557009"/>
              <a:gd name="connsiteX1" fmla="*/ 1049923 w 1198428"/>
              <a:gd name="connsiteY1" fmla="*/ 0 h 557009"/>
              <a:gd name="connsiteX2" fmla="*/ 1198428 w 1198428"/>
              <a:gd name="connsiteY2" fmla="*/ 550566 h 557009"/>
              <a:gd name="connsiteX3" fmla="*/ 0 w 1198428"/>
              <a:gd name="connsiteY3" fmla="*/ 557009 h 557009"/>
              <a:gd name="connsiteX4" fmla="*/ 103554 w 1198428"/>
              <a:gd name="connsiteY4" fmla="*/ 1516 h 557009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616053"/>
              <a:gd name="connsiteX1" fmla="*/ 1095196 w 1243701"/>
              <a:gd name="connsiteY1" fmla="*/ 0 h 616053"/>
              <a:gd name="connsiteX2" fmla="*/ 1243701 w 1243701"/>
              <a:gd name="connsiteY2" fmla="*/ 550566 h 616053"/>
              <a:gd name="connsiteX3" fmla="*/ 0 w 1243701"/>
              <a:gd name="connsiteY3" fmla="*/ 552895 h 616053"/>
              <a:gd name="connsiteX4" fmla="*/ 148827 w 1243701"/>
              <a:gd name="connsiteY4" fmla="*/ 1516 h 616053"/>
              <a:gd name="connsiteX0" fmla="*/ 148827 w 1243701"/>
              <a:gd name="connsiteY0" fmla="*/ 1516 h 644202"/>
              <a:gd name="connsiteX1" fmla="*/ 1095196 w 1243701"/>
              <a:gd name="connsiteY1" fmla="*/ 0 h 644202"/>
              <a:gd name="connsiteX2" fmla="*/ 1243701 w 1243701"/>
              <a:gd name="connsiteY2" fmla="*/ 550566 h 644202"/>
              <a:gd name="connsiteX3" fmla="*/ 0 w 1243701"/>
              <a:gd name="connsiteY3" fmla="*/ 552895 h 644202"/>
              <a:gd name="connsiteX4" fmla="*/ 148827 w 1243701"/>
              <a:gd name="connsiteY4" fmla="*/ 1516 h 644202"/>
              <a:gd name="connsiteX0" fmla="*/ 148827 w 1243701"/>
              <a:gd name="connsiteY0" fmla="*/ 1516 h 635349"/>
              <a:gd name="connsiteX1" fmla="*/ 1095196 w 1243701"/>
              <a:gd name="connsiteY1" fmla="*/ 0 h 635349"/>
              <a:gd name="connsiteX2" fmla="*/ 1243701 w 1243701"/>
              <a:gd name="connsiteY2" fmla="*/ 550566 h 635349"/>
              <a:gd name="connsiteX3" fmla="*/ 0 w 1243701"/>
              <a:gd name="connsiteY3" fmla="*/ 552895 h 635349"/>
              <a:gd name="connsiteX4" fmla="*/ 148827 w 1243701"/>
              <a:gd name="connsiteY4" fmla="*/ 1516 h 635349"/>
              <a:gd name="connsiteX0" fmla="*/ 148827 w 1243701"/>
              <a:gd name="connsiteY0" fmla="*/ 1516 h 641196"/>
              <a:gd name="connsiteX1" fmla="*/ 1095196 w 1243701"/>
              <a:gd name="connsiteY1" fmla="*/ 0 h 641196"/>
              <a:gd name="connsiteX2" fmla="*/ 1243701 w 1243701"/>
              <a:gd name="connsiteY2" fmla="*/ 550566 h 641196"/>
              <a:gd name="connsiteX3" fmla="*/ 0 w 1243701"/>
              <a:gd name="connsiteY3" fmla="*/ 552895 h 641196"/>
              <a:gd name="connsiteX4" fmla="*/ 148827 w 1243701"/>
              <a:gd name="connsiteY4" fmla="*/ 1516 h 641196"/>
              <a:gd name="connsiteX0" fmla="*/ 148827 w 1243701"/>
              <a:gd name="connsiteY0" fmla="*/ 1516 h 637602"/>
              <a:gd name="connsiteX1" fmla="*/ 1095196 w 1243701"/>
              <a:gd name="connsiteY1" fmla="*/ 0 h 637602"/>
              <a:gd name="connsiteX2" fmla="*/ 1243701 w 1243701"/>
              <a:gd name="connsiteY2" fmla="*/ 550566 h 637602"/>
              <a:gd name="connsiteX3" fmla="*/ 0 w 1243701"/>
              <a:gd name="connsiteY3" fmla="*/ 552895 h 637602"/>
              <a:gd name="connsiteX4" fmla="*/ 148827 w 1243701"/>
              <a:gd name="connsiteY4" fmla="*/ 1516 h 637602"/>
              <a:gd name="connsiteX0" fmla="*/ 148827 w 1243701"/>
              <a:gd name="connsiteY0" fmla="*/ 1516 h 634802"/>
              <a:gd name="connsiteX1" fmla="*/ 1095196 w 1243701"/>
              <a:gd name="connsiteY1" fmla="*/ 0 h 634802"/>
              <a:gd name="connsiteX2" fmla="*/ 1243701 w 1243701"/>
              <a:gd name="connsiteY2" fmla="*/ 550566 h 634802"/>
              <a:gd name="connsiteX3" fmla="*/ 0 w 1243701"/>
              <a:gd name="connsiteY3" fmla="*/ 552895 h 634802"/>
              <a:gd name="connsiteX4" fmla="*/ 148827 w 1243701"/>
              <a:gd name="connsiteY4" fmla="*/ 1516 h 634802"/>
              <a:gd name="connsiteX0" fmla="*/ 148827 w 1243701"/>
              <a:gd name="connsiteY0" fmla="*/ 351 h 633637"/>
              <a:gd name="connsiteX1" fmla="*/ 1090860 w 1243701"/>
              <a:gd name="connsiteY1" fmla="*/ 0 h 633637"/>
              <a:gd name="connsiteX2" fmla="*/ 1243701 w 1243701"/>
              <a:gd name="connsiteY2" fmla="*/ 549401 h 633637"/>
              <a:gd name="connsiteX3" fmla="*/ 0 w 1243701"/>
              <a:gd name="connsiteY3" fmla="*/ 551730 h 633637"/>
              <a:gd name="connsiteX4" fmla="*/ 148827 w 1243701"/>
              <a:gd name="connsiteY4" fmla="*/ 351 h 6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701" h="633637">
                <a:moveTo>
                  <a:pt x="148827" y="351"/>
                </a:moveTo>
                <a:cubicBezTo>
                  <a:pt x="472657" y="74308"/>
                  <a:pt x="793195" y="84062"/>
                  <a:pt x="1090860" y="0"/>
                </a:cubicBezTo>
                <a:lnTo>
                  <a:pt x="1243701" y="549401"/>
                </a:lnTo>
                <a:cubicBezTo>
                  <a:pt x="872421" y="659432"/>
                  <a:pt x="412161" y="663182"/>
                  <a:pt x="0" y="551730"/>
                </a:cubicBezTo>
                <a:lnTo>
                  <a:pt x="148827" y="351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 algn="ctr">
              <a:buNone/>
              <a:defRPr sz="900"/>
            </a:lvl2pPr>
            <a:lvl3pPr marL="538162" indent="0" algn="ctr">
              <a:buNone/>
              <a:defRPr sz="900"/>
            </a:lvl3pPr>
            <a:lvl4pPr marL="809625" indent="0" algn="ctr">
              <a:buNone/>
              <a:defRPr sz="900"/>
            </a:lvl4pPr>
            <a:lvl5pPr marL="1073150" indent="0" algn="ctr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8" name="Pladsholder til tekst 12">
            <a:extLst>
              <a:ext uri="{FF2B5EF4-FFF2-40B4-BE49-F238E27FC236}">
                <a16:creationId xmlns:a16="http://schemas.microsoft.com/office/drawing/2014/main" id="{3219CB87-A013-C34C-9ADF-EB3AF95AF9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3594522">
            <a:off x="4297077" y="3736215"/>
            <a:ext cx="938876" cy="579915"/>
          </a:xfrm>
          <a:custGeom>
            <a:avLst/>
            <a:gdLst>
              <a:gd name="connsiteX0" fmla="*/ 0 w 937713"/>
              <a:gd name="connsiteY0" fmla="*/ 0 h 480631"/>
              <a:gd name="connsiteX1" fmla="*/ 937713 w 937713"/>
              <a:gd name="connsiteY1" fmla="*/ 0 h 480631"/>
              <a:gd name="connsiteX2" fmla="*/ 937713 w 937713"/>
              <a:gd name="connsiteY2" fmla="*/ 480631 h 480631"/>
              <a:gd name="connsiteX3" fmla="*/ 0 w 937713"/>
              <a:gd name="connsiteY3" fmla="*/ 480631 h 480631"/>
              <a:gd name="connsiteX4" fmla="*/ 0 w 937713"/>
              <a:gd name="connsiteY4" fmla="*/ 0 h 480631"/>
              <a:gd name="connsiteX0" fmla="*/ 0 w 939299"/>
              <a:gd name="connsiteY0" fmla="*/ 0 h 480631"/>
              <a:gd name="connsiteX1" fmla="*/ 937713 w 939299"/>
              <a:gd name="connsiteY1" fmla="*/ 0 h 480631"/>
              <a:gd name="connsiteX2" fmla="*/ 939299 w 939299"/>
              <a:gd name="connsiteY2" fmla="*/ 477881 h 480631"/>
              <a:gd name="connsiteX3" fmla="*/ 0 w 939299"/>
              <a:gd name="connsiteY3" fmla="*/ 480631 h 480631"/>
              <a:gd name="connsiteX4" fmla="*/ 0 w 939299"/>
              <a:gd name="connsiteY4" fmla="*/ 0 h 480631"/>
              <a:gd name="connsiteX0" fmla="*/ 0 w 939299"/>
              <a:gd name="connsiteY0" fmla="*/ 0 h 483803"/>
              <a:gd name="connsiteX1" fmla="*/ 937713 w 939299"/>
              <a:gd name="connsiteY1" fmla="*/ 0 h 483803"/>
              <a:gd name="connsiteX2" fmla="*/ 939299 w 939299"/>
              <a:gd name="connsiteY2" fmla="*/ 477881 h 483803"/>
              <a:gd name="connsiteX3" fmla="*/ 5501 w 939299"/>
              <a:gd name="connsiteY3" fmla="*/ 483803 h 483803"/>
              <a:gd name="connsiteX4" fmla="*/ 0 w 939299"/>
              <a:gd name="connsiteY4" fmla="*/ 0 h 483803"/>
              <a:gd name="connsiteX0" fmla="*/ 0 w 939299"/>
              <a:gd name="connsiteY0" fmla="*/ 0 h 519365"/>
              <a:gd name="connsiteX1" fmla="*/ 937713 w 939299"/>
              <a:gd name="connsiteY1" fmla="*/ 0 h 519365"/>
              <a:gd name="connsiteX2" fmla="*/ 939299 w 939299"/>
              <a:gd name="connsiteY2" fmla="*/ 477881 h 519365"/>
              <a:gd name="connsiteX3" fmla="*/ 5501 w 939299"/>
              <a:gd name="connsiteY3" fmla="*/ 483803 h 519365"/>
              <a:gd name="connsiteX4" fmla="*/ 0 w 939299"/>
              <a:gd name="connsiteY4" fmla="*/ 0 h 519365"/>
              <a:gd name="connsiteX0" fmla="*/ 0 w 939299"/>
              <a:gd name="connsiteY0" fmla="*/ 0 h 533610"/>
              <a:gd name="connsiteX1" fmla="*/ 937713 w 939299"/>
              <a:gd name="connsiteY1" fmla="*/ 0 h 533610"/>
              <a:gd name="connsiteX2" fmla="*/ 939299 w 939299"/>
              <a:gd name="connsiteY2" fmla="*/ 477881 h 533610"/>
              <a:gd name="connsiteX3" fmla="*/ 5501 w 939299"/>
              <a:gd name="connsiteY3" fmla="*/ 483803 h 533610"/>
              <a:gd name="connsiteX4" fmla="*/ 0 w 939299"/>
              <a:gd name="connsiteY4" fmla="*/ 0 h 533610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0 w 939299"/>
              <a:gd name="connsiteY0" fmla="*/ 41436 h 575046"/>
              <a:gd name="connsiteX1" fmla="*/ 815005 w 939299"/>
              <a:gd name="connsiteY1" fmla="*/ 0 h 575046"/>
              <a:gd name="connsiteX2" fmla="*/ 939299 w 939299"/>
              <a:gd name="connsiteY2" fmla="*/ 519317 h 575046"/>
              <a:gd name="connsiteX3" fmla="*/ 5501 w 939299"/>
              <a:gd name="connsiteY3" fmla="*/ 525239 h 575046"/>
              <a:gd name="connsiteX4" fmla="*/ 0 w 939299"/>
              <a:gd name="connsiteY4" fmla="*/ 41436 h 575046"/>
              <a:gd name="connsiteX0" fmla="*/ 144707 w 933815"/>
              <a:gd name="connsiteY0" fmla="*/ 3428 h 575046"/>
              <a:gd name="connsiteX1" fmla="*/ 809521 w 933815"/>
              <a:gd name="connsiteY1" fmla="*/ 0 h 575046"/>
              <a:gd name="connsiteX2" fmla="*/ 933815 w 933815"/>
              <a:gd name="connsiteY2" fmla="*/ 519317 h 575046"/>
              <a:gd name="connsiteX3" fmla="*/ 17 w 933815"/>
              <a:gd name="connsiteY3" fmla="*/ 525239 h 575046"/>
              <a:gd name="connsiteX4" fmla="*/ 144707 w 933815"/>
              <a:gd name="connsiteY4" fmla="*/ 3428 h 575046"/>
              <a:gd name="connsiteX0" fmla="*/ 144711 w 933819"/>
              <a:gd name="connsiteY0" fmla="*/ 3428 h 575046"/>
              <a:gd name="connsiteX1" fmla="*/ 809525 w 933819"/>
              <a:gd name="connsiteY1" fmla="*/ 0 h 575046"/>
              <a:gd name="connsiteX2" fmla="*/ 933819 w 933819"/>
              <a:gd name="connsiteY2" fmla="*/ 519317 h 575046"/>
              <a:gd name="connsiteX3" fmla="*/ 21 w 933819"/>
              <a:gd name="connsiteY3" fmla="*/ 525239 h 575046"/>
              <a:gd name="connsiteX4" fmla="*/ 144711 w 933819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3428 h 575046"/>
              <a:gd name="connsiteX1" fmla="*/ 809504 w 933798"/>
              <a:gd name="connsiteY1" fmla="*/ 0 h 575046"/>
              <a:gd name="connsiteX2" fmla="*/ 933798 w 933798"/>
              <a:gd name="connsiteY2" fmla="*/ 519317 h 575046"/>
              <a:gd name="connsiteX3" fmla="*/ 0 w 933798"/>
              <a:gd name="connsiteY3" fmla="*/ 525239 h 575046"/>
              <a:gd name="connsiteX4" fmla="*/ 144690 w 933798"/>
              <a:gd name="connsiteY4" fmla="*/ 3428 h 575046"/>
              <a:gd name="connsiteX0" fmla="*/ 144690 w 933798"/>
              <a:gd name="connsiteY0" fmla="*/ 0 h 571618"/>
              <a:gd name="connsiteX1" fmla="*/ 807497 w 933798"/>
              <a:gd name="connsiteY1" fmla="*/ 6409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3798"/>
              <a:gd name="connsiteY0" fmla="*/ 0 h 571618"/>
              <a:gd name="connsiteX1" fmla="*/ 799245 w 933798"/>
              <a:gd name="connsiteY1" fmla="*/ 1651 h 571618"/>
              <a:gd name="connsiteX2" fmla="*/ 933798 w 933798"/>
              <a:gd name="connsiteY2" fmla="*/ 515889 h 571618"/>
              <a:gd name="connsiteX3" fmla="*/ 0 w 933798"/>
              <a:gd name="connsiteY3" fmla="*/ 521811 h 571618"/>
              <a:gd name="connsiteX4" fmla="*/ 144690 w 933798"/>
              <a:gd name="connsiteY4" fmla="*/ 0 h 571618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4690 w 936548"/>
              <a:gd name="connsiteY0" fmla="*/ 0 h 572259"/>
              <a:gd name="connsiteX1" fmla="*/ 799245 w 936548"/>
              <a:gd name="connsiteY1" fmla="*/ 1651 h 572259"/>
              <a:gd name="connsiteX2" fmla="*/ 936548 w 936548"/>
              <a:gd name="connsiteY2" fmla="*/ 517475 h 572259"/>
              <a:gd name="connsiteX3" fmla="*/ 0 w 936548"/>
              <a:gd name="connsiteY3" fmla="*/ 521811 h 572259"/>
              <a:gd name="connsiteX4" fmla="*/ 144690 w 936548"/>
              <a:gd name="connsiteY4" fmla="*/ 0 h 572259"/>
              <a:gd name="connsiteX0" fmla="*/ 147019 w 938877"/>
              <a:gd name="connsiteY0" fmla="*/ 0 h 567313"/>
              <a:gd name="connsiteX1" fmla="*/ 801574 w 938877"/>
              <a:gd name="connsiteY1" fmla="*/ 1651 h 567313"/>
              <a:gd name="connsiteX2" fmla="*/ 938877 w 938877"/>
              <a:gd name="connsiteY2" fmla="*/ 517475 h 567313"/>
              <a:gd name="connsiteX3" fmla="*/ 0 w 938877"/>
              <a:gd name="connsiteY3" fmla="*/ 513138 h 567313"/>
              <a:gd name="connsiteX4" fmla="*/ 147019 w 938877"/>
              <a:gd name="connsiteY4" fmla="*/ 0 h 567313"/>
              <a:gd name="connsiteX0" fmla="*/ 147019 w 939298"/>
              <a:gd name="connsiteY0" fmla="*/ 0 h 564239"/>
              <a:gd name="connsiteX1" fmla="*/ 801574 w 939298"/>
              <a:gd name="connsiteY1" fmla="*/ 1651 h 564239"/>
              <a:gd name="connsiteX2" fmla="*/ 939298 w 939298"/>
              <a:gd name="connsiteY2" fmla="*/ 510388 h 564239"/>
              <a:gd name="connsiteX3" fmla="*/ 0 w 939298"/>
              <a:gd name="connsiteY3" fmla="*/ 513138 h 564239"/>
              <a:gd name="connsiteX4" fmla="*/ 147019 w 939298"/>
              <a:gd name="connsiteY4" fmla="*/ 0 h 564239"/>
              <a:gd name="connsiteX0" fmla="*/ 147019 w 939298"/>
              <a:gd name="connsiteY0" fmla="*/ 0 h 567811"/>
              <a:gd name="connsiteX1" fmla="*/ 801574 w 939298"/>
              <a:gd name="connsiteY1" fmla="*/ 1651 h 567811"/>
              <a:gd name="connsiteX2" fmla="*/ 939298 w 939298"/>
              <a:gd name="connsiteY2" fmla="*/ 510388 h 567811"/>
              <a:gd name="connsiteX3" fmla="*/ 0 w 939298"/>
              <a:gd name="connsiteY3" fmla="*/ 513138 h 567811"/>
              <a:gd name="connsiteX4" fmla="*/ 147019 w 939298"/>
              <a:gd name="connsiteY4" fmla="*/ 0 h 567811"/>
              <a:gd name="connsiteX0" fmla="*/ 147019 w 939298"/>
              <a:gd name="connsiteY0" fmla="*/ 0 h 569173"/>
              <a:gd name="connsiteX1" fmla="*/ 801574 w 939298"/>
              <a:gd name="connsiteY1" fmla="*/ 1651 h 569173"/>
              <a:gd name="connsiteX2" fmla="*/ 939298 w 939298"/>
              <a:gd name="connsiteY2" fmla="*/ 510388 h 569173"/>
              <a:gd name="connsiteX3" fmla="*/ 0 w 939298"/>
              <a:gd name="connsiteY3" fmla="*/ 513138 h 569173"/>
              <a:gd name="connsiteX4" fmla="*/ 147019 w 939298"/>
              <a:gd name="connsiteY4" fmla="*/ 0 h 569173"/>
              <a:gd name="connsiteX0" fmla="*/ 139932 w 932211"/>
              <a:gd name="connsiteY0" fmla="*/ 0 h 569410"/>
              <a:gd name="connsiteX1" fmla="*/ 794487 w 932211"/>
              <a:gd name="connsiteY1" fmla="*/ 1651 h 569410"/>
              <a:gd name="connsiteX2" fmla="*/ 932211 w 932211"/>
              <a:gd name="connsiteY2" fmla="*/ 510388 h 569410"/>
              <a:gd name="connsiteX3" fmla="*/ 0 w 932211"/>
              <a:gd name="connsiteY3" fmla="*/ 513560 h 569410"/>
              <a:gd name="connsiteX4" fmla="*/ 139932 w 932211"/>
              <a:gd name="connsiteY4" fmla="*/ 0 h 569410"/>
              <a:gd name="connsiteX0" fmla="*/ 139932 w 934540"/>
              <a:gd name="connsiteY0" fmla="*/ 0 h 573383"/>
              <a:gd name="connsiteX1" fmla="*/ 794487 w 934540"/>
              <a:gd name="connsiteY1" fmla="*/ 1651 h 573383"/>
              <a:gd name="connsiteX2" fmla="*/ 934540 w 934540"/>
              <a:gd name="connsiteY2" fmla="*/ 519061 h 573383"/>
              <a:gd name="connsiteX3" fmla="*/ 0 w 934540"/>
              <a:gd name="connsiteY3" fmla="*/ 513560 h 573383"/>
              <a:gd name="connsiteX4" fmla="*/ 139932 w 934540"/>
              <a:gd name="connsiteY4" fmla="*/ 0 h 573383"/>
              <a:gd name="connsiteX0" fmla="*/ 143104 w 937712"/>
              <a:gd name="connsiteY0" fmla="*/ 0 h 576322"/>
              <a:gd name="connsiteX1" fmla="*/ 797659 w 937712"/>
              <a:gd name="connsiteY1" fmla="*/ 1651 h 576322"/>
              <a:gd name="connsiteX2" fmla="*/ 937712 w 937712"/>
              <a:gd name="connsiteY2" fmla="*/ 519061 h 576322"/>
              <a:gd name="connsiteX3" fmla="*/ 0 w 937712"/>
              <a:gd name="connsiteY3" fmla="*/ 519060 h 576322"/>
              <a:gd name="connsiteX4" fmla="*/ 143104 w 937712"/>
              <a:gd name="connsiteY4" fmla="*/ 0 h 576322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7659 w 937712"/>
              <a:gd name="connsiteY1" fmla="*/ 7573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9189 w 937712"/>
              <a:gd name="connsiteY0" fmla="*/ 0 h 582244"/>
              <a:gd name="connsiteX1" fmla="*/ 796495 w 937712"/>
              <a:gd name="connsiteY1" fmla="*/ 3237 h 582244"/>
              <a:gd name="connsiteX2" fmla="*/ 937712 w 937712"/>
              <a:gd name="connsiteY2" fmla="*/ 524983 h 582244"/>
              <a:gd name="connsiteX3" fmla="*/ 0 w 937712"/>
              <a:gd name="connsiteY3" fmla="*/ 524982 h 582244"/>
              <a:gd name="connsiteX4" fmla="*/ 139189 w 937712"/>
              <a:gd name="connsiteY4" fmla="*/ 0 h 582244"/>
              <a:gd name="connsiteX0" fmla="*/ 138767 w 937290"/>
              <a:gd name="connsiteY0" fmla="*/ 0 h 578485"/>
              <a:gd name="connsiteX1" fmla="*/ 796073 w 937290"/>
              <a:gd name="connsiteY1" fmla="*/ 3237 h 578485"/>
              <a:gd name="connsiteX2" fmla="*/ 937290 w 937290"/>
              <a:gd name="connsiteY2" fmla="*/ 524983 h 578485"/>
              <a:gd name="connsiteX3" fmla="*/ 0 w 937290"/>
              <a:gd name="connsiteY3" fmla="*/ 517895 h 578485"/>
              <a:gd name="connsiteX4" fmla="*/ 138767 w 937290"/>
              <a:gd name="connsiteY4" fmla="*/ 0 h 578485"/>
              <a:gd name="connsiteX0" fmla="*/ 140353 w 938876"/>
              <a:gd name="connsiteY0" fmla="*/ 0 h 579915"/>
              <a:gd name="connsiteX1" fmla="*/ 797659 w 938876"/>
              <a:gd name="connsiteY1" fmla="*/ 3237 h 579915"/>
              <a:gd name="connsiteX2" fmla="*/ 938876 w 938876"/>
              <a:gd name="connsiteY2" fmla="*/ 524983 h 579915"/>
              <a:gd name="connsiteX3" fmla="*/ 0 w 938876"/>
              <a:gd name="connsiteY3" fmla="*/ 520646 h 579915"/>
              <a:gd name="connsiteX4" fmla="*/ 140353 w 938876"/>
              <a:gd name="connsiteY4" fmla="*/ 0 h 5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76" h="579915">
                <a:moveTo>
                  <a:pt x="140353" y="0"/>
                </a:moveTo>
                <a:cubicBezTo>
                  <a:pt x="369588" y="61899"/>
                  <a:pt x="605789" y="54511"/>
                  <a:pt x="797659" y="3237"/>
                </a:cubicBezTo>
                <a:cubicBezTo>
                  <a:pt x="834144" y="131955"/>
                  <a:pt x="892331" y="350151"/>
                  <a:pt x="938876" y="524983"/>
                </a:cubicBezTo>
                <a:cubicBezTo>
                  <a:pt x="656501" y="591261"/>
                  <a:pt x="399925" y="606445"/>
                  <a:pt x="0" y="520646"/>
                </a:cubicBezTo>
                <a:cubicBezTo>
                  <a:pt x="50625" y="338318"/>
                  <a:pt x="95328" y="159903"/>
                  <a:pt x="140353" y="0"/>
                </a:cubicBez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>
              <a:buNone/>
              <a:defRPr sz="900"/>
            </a:lvl2pPr>
            <a:lvl3pPr marL="538162" indent="0">
              <a:buNone/>
              <a:defRPr sz="900"/>
            </a:lvl3pPr>
            <a:lvl4pPr marL="809625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9" name="Pladsholder til tekst 14">
            <a:extLst>
              <a:ext uri="{FF2B5EF4-FFF2-40B4-BE49-F238E27FC236}">
                <a16:creationId xmlns:a16="http://schemas.microsoft.com/office/drawing/2014/main" id="{0D3C683B-239F-054F-9886-DA4134DCBD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601881">
            <a:off x="3666101" y="3984931"/>
            <a:ext cx="1243701" cy="633637"/>
          </a:xfrm>
          <a:custGeom>
            <a:avLst/>
            <a:gdLst>
              <a:gd name="connsiteX0" fmla="*/ 0 w 1235028"/>
              <a:gd name="connsiteY0" fmla="*/ 0 h 560228"/>
              <a:gd name="connsiteX1" fmla="*/ 1235028 w 1235028"/>
              <a:gd name="connsiteY1" fmla="*/ 0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0 w 1235028"/>
              <a:gd name="connsiteY0" fmla="*/ 0 h 560228"/>
              <a:gd name="connsiteX1" fmla="*/ 1086523 w 1235028"/>
              <a:gd name="connsiteY1" fmla="*/ 9662 h 560228"/>
              <a:gd name="connsiteX2" fmla="*/ 1235028 w 1235028"/>
              <a:gd name="connsiteY2" fmla="*/ 560228 h 560228"/>
              <a:gd name="connsiteX3" fmla="*/ 0 w 1235028"/>
              <a:gd name="connsiteY3" fmla="*/ 560228 h 560228"/>
              <a:gd name="connsiteX4" fmla="*/ 0 w 1235028"/>
              <a:gd name="connsiteY4" fmla="*/ 0 h 560228"/>
              <a:gd name="connsiteX0" fmla="*/ 140154 w 1235028"/>
              <a:gd name="connsiteY0" fmla="*/ 1516 h 550566"/>
              <a:gd name="connsiteX1" fmla="*/ 1086523 w 1235028"/>
              <a:gd name="connsiteY1" fmla="*/ 0 h 550566"/>
              <a:gd name="connsiteX2" fmla="*/ 1235028 w 1235028"/>
              <a:gd name="connsiteY2" fmla="*/ 550566 h 550566"/>
              <a:gd name="connsiteX3" fmla="*/ 0 w 1235028"/>
              <a:gd name="connsiteY3" fmla="*/ 550566 h 550566"/>
              <a:gd name="connsiteX4" fmla="*/ 140154 w 1235028"/>
              <a:gd name="connsiteY4" fmla="*/ 1516 h 550566"/>
              <a:gd name="connsiteX0" fmla="*/ 103554 w 1198428"/>
              <a:gd name="connsiteY0" fmla="*/ 1516 h 557009"/>
              <a:gd name="connsiteX1" fmla="*/ 1049923 w 1198428"/>
              <a:gd name="connsiteY1" fmla="*/ 0 h 557009"/>
              <a:gd name="connsiteX2" fmla="*/ 1198428 w 1198428"/>
              <a:gd name="connsiteY2" fmla="*/ 550566 h 557009"/>
              <a:gd name="connsiteX3" fmla="*/ 0 w 1198428"/>
              <a:gd name="connsiteY3" fmla="*/ 557009 h 557009"/>
              <a:gd name="connsiteX4" fmla="*/ 103554 w 1198428"/>
              <a:gd name="connsiteY4" fmla="*/ 1516 h 557009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552895"/>
              <a:gd name="connsiteX1" fmla="*/ 1095196 w 1243701"/>
              <a:gd name="connsiteY1" fmla="*/ 0 h 552895"/>
              <a:gd name="connsiteX2" fmla="*/ 1243701 w 1243701"/>
              <a:gd name="connsiteY2" fmla="*/ 550566 h 552895"/>
              <a:gd name="connsiteX3" fmla="*/ 0 w 1243701"/>
              <a:gd name="connsiteY3" fmla="*/ 552895 h 552895"/>
              <a:gd name="connsiteX4" fmla="*/ 148827 w 1243701"/>
              <a:gd name="connsiteY4" fmla="*/ 1516 h 552895"/>
              <a:gd name="connsiteX0" fmla="*/ 148827 w 1243701"/>
              <a:gd name="connsiteY0" fmla="*/ 1516 h 616053"/>
              <a:gd name="connsiteX1" fmla="*/ 1095196 w 1243701"/>
              <a:gd name="connsiteY1" fmla="*/ 0 h 616053"/>
              <a:gd name="connsiteX2" fmla="*/ 1243701 w 1243701"/>
              <a:gd name="connsiteY2" fmla="*/ 550566 h 616053"/>
              <a:gd name="connsiteX3" fmla="*/ 0 w 1243701"/>
              <a:gd name="connsiteY3" fmla="*/ 552895 h 616053"/>
              <a:gd name="connsiteX4" fmla="*/ 148827 w 1243701"/>
              <a:gd name="connsiteY4" fmla="*/ 1516 h 616053"/>
              <a:gd name="connsiteX0" fmla="*/ 148827 w 1243701"/>
              <a:gd name="connsiteY0" fmla="*/ 1516 h 644202"/>
              <a:gd name="connsiteX1" fmla="*/ 1095196 w 1243701"/>
              <a:gd name="connsiteY1" fmla="*/ 0 h 644202"/>
              <a:gd name="connsiteX2" fmla="*/ 1243701 w 1243701"/>
              <a:gd name="connsiteY2" fmla="*/ 550566 h 644202"/>
              <a:gd name="connsiteX3" fmla="*/ 0 w 1243701"/>
              <a:gd name="connsiteY3" fmla="*/ 552895 h 644202"/>
              <a:gd name="connsiteX4" fmla="*/ 148827 w 1243701"/>
              <a:gd name="connsiteY4" fmla="*/ 1516 h 644202"/>
              <a:gd name="connsiteX0" fmla="*/ 148827 w 1243701"/>
              <a:gd name="connsiteY0" fmla="*/ 1516 h 635349"/>
              <a:gd name="connsiteX1" fmla="*/ 1095196 w 1243701"/>
              <a:gd name="connsiteY1" fmla="*/ 0 h 635349"/>
              <a:gd name="connsiteX2" fmla="*/ 1243701 w 1243701"/>
              <a:gd name="connsiteY2" fmla="*/ 550566 h 635349"/>
              <a:gd name="connsiteX3" fmla="*/ 0 w 1243701"/>
              <a:gd name="connsiteY3" fmla="*/ 552895 h 635349"/>
              <a:gd name="connsiteX4" fmla="*/ 148827 w 1243701"/>
              <a:gd name="connsiteY4" fmla="*/ 1516 h 635349"/>
              <a:gd name="connsiteX0" fmla="*/ 148827 w 1243701"/>
              <a:gd name="connsiteY0" fmla="*/ 1516 h 641196"/>
              <a:gd name="connsiteX1" fmla="*/ 1095196 w 1243701"/>
              <a:gd name="connsiteY1" fmla="*/ 0 h 641196"/>
              <a:gd name="connsiteX2" fmla="*/ 1243701 w 1243701"/>
              <a:gd name="connsiteY2" fmla="*/ 550566 h 641196"/>
              <a:gd name="connsiteX3" fmla="*/ 0 w 1243701"/>
              <a:gd name="connsiteY3" fmla="*/ 552895 h 641196"/>
              <a:gd name="connsiteX4" fmla="*/ 148827 w 1243701"/>
              <a:gd name="connsiteY4" fmla="*/ 1516 h 641196"/>
              <a:gd name="connsiteX0" fmla="*/ 148827 w 1243701"/>
              <a:gd name="connsiteY0" fmla="*/ 1516 h 637602"/>
              <a:gd name="connsiteX1" fmla="*/ 1095196 w 1243701"/>
              <a:gd name="connsiteY1" fmla="*/ 0 h 637602"/>
              <a:gd name="connsiteX2" fmla="*/ 1243701 w 1243701"/>
              <a:gd name="connsiteY2" fmla="*/ 550566 h 637602"/>
              <a:gd name="connsiteX3" fmla="*/ 0 w 1243701"/>
              <a:gd name="connsiteY3" fmla="*/ 552895 h 637602"/>
              <a:gd name="connsiteX4" fmla="*/ 148827 w 1243701"/>
              <a:gd name="connsiteY4" fmla="*/ 1516 h 637602"/>
              <a:gd name="connsiteX0" fmla="*/ 148827 w 1243701"/>
              <a:gd name="connsiteY0" fmla="*/ 1516 h 634802"/>
              <a:gd name="connsiteX1" fmla="*/ 1095196 w 1243701"/>
              <a:gd name="connsiteY1" fmla="*/ 0 h 634802"/>
              <a:gd name="connsiteX2" fmla="*/ 1243701 w 1243701"/>
              <a:gd name="connsiteY2" fmla="*/ 550566 h 634802"/>
              <a:gd name="connsiteX3" fmla="*/ 0 w 1243701"/>
              <a:gd name="connsiteY3" fmla="*/ 552895 h 634802"/>
              <a:gd name="connsiteX4" fmla="*/ 148827 w 1243701"/>
              <a:gd name="connsiteY4" fmla="*/ 1516 h 634802"/>
              <a:gd name="connsiteX0" fmla="*/ 148827 w 1243701"/>
              <a:gd name="connsiteY0" fmla="*/ 351 h 633637"/>
              <a:gd name="connsiteX1" fmla="*/ 1090860 w 1243701"/>
              <a:gd name="connsiteY1" fmla="*/ 0 h 633637"/>
              <a:gd name="connsiteX2" fmla="*/ 1243701 w 1243701"/>
              <a:gd name="connsiteY2" fmla="*/ 549401 h 633637"/>
              <a:gd name="connsiteX3" fmla="*/ 0 w 1243701"/>
              <a:gd name="connsiteY3" fmla="*/ 551730 h 633637"/>
              <a:gd name="connsiteX4" fmla="*/ 148827 w 1243701"/>
              <a:gd name="connsiteY4" fmla="*/ 351 h 63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701" h="633637">
                <a:moveTo>
                  <a:pt x="148827" y="351"/>
                </a:moveTo>
                <a:cubicBezTo>
                  <a:pt x="472657" y="74308"/>
                  <a:pt x="793195" y="84062"/>
                  <a:pt x="1090860" y="0"/>
                </a:cubicBezTo>
                <a:lnTo>
                  <a:pt x="1243701" y="549401"/>
                </a:lnTo>
                <a:cubicBezTo>
                  <a:pt x="872421" y="659432"/>
                  <a:pt x="412161" y="663182"/>
                  <a:pt x="0" y="551730"/>
                </a:cubicBezTo>
                <a:lnTo>
                  <a:pt x="148827" y="351"/>
                </a:lnTo>
                <a:close/>
              </a:path>
            </a:pathLst>
          </a:custGeom>
        </p:spPr>
        <p:txBody>
          <a:bodyPr lIns="108000" tIns="72000" rIns="108000" bIns="36000">
            <a:normAutofit/>
          </a:bodyPr>
          <a:lstStyle>
            <a:lvl1pPr marL="0" indent="0" algn="ctr">
              <a:buNone/>
              <a:defRPr sz="900"/>
            </a:lvl1pPr>
            <a:lvl2pPr marL="265113" indent="0" algn="ctr">
              <a:buNone/>
              <a:defRPr sz="900"/>
            </a:lvl2pPr>
            <a:lvl3pPr marL="538162" indent="0" algn="ctr">
              <a:buNone/>
              <a:defRPr sz="900"/>
            </a:lvl3pPr>
            <a:lvl4pPr marL="809625" indent="0" algn="ctr">
              <a:buNone/>
              <a:defRPr sz="900"/>
            </a:lvl4pPr>
            <a:lvl5pPr marL="1073150" indent="0" algn="ctr">
              <a:buNone/>
              <a:defRPr sz="9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50" name="Pladsholder til tekst 19">
            <a:extLst>
              <a:ext uri="{FF2B5EF4-FFF2-40B4-BE49-F238E27FC236}">
                <a16:creationId xmlns:a16="http://schemas.microsoft.com/office/drawing/2014/main" id="{B8A4CFE4-6A8F-9347-9344-21B0ED159F1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83935" y="532570"/>
            <a:ext cx="2181733" cy="471488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  <p:sp>
        <p:nvSpPr>
          <p:cNvPr id="51" name="Pladsholder til tekst 19">
            <a:extLst>
              <a:ext uri="{FF2B5EF4-FFF2-40B4-BE49-F238E27FC236}">
                <a16:creationId xmlns:a16="http://schemas.microsoft.com/office/drawing/2014/main" id="{93B163CE-C5C7-1346-AB76-8DF7702BF5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83935" y="5439098"/>
            <a:ext cx="2181733" cy="471488"/>
          </a:xfrm>
        </p:spPr>
        <p:txBody>
          <a:bodyPr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kab overblik med årshju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4" y="119878"/>
            <a:ext cx="11928751" cy="6275615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av blik for de forskellige datak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01" y="123045"/>
            <a:ext cx="11916715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Planlæg arbejdet m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02" y="123045"/>
            <a:ext cx="11916714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let overb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01" y="123044"/>
            <a:ext cx="11916717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01" y="123045"/>
            <a:ext cx="11916717" cy="626928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487866" y="7242660"/>
            <a:ext cx="2224343" cy="14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19200" y="7254319"/>
            <a:ext cx="7200000" cy="14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768001" y="7254000"/>
            <a:ext cx="44612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531C674-3B0C-0D4F-B548-9F3FAEA947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547" y="127731"/>
            <a:ext cx="11930904" cy="6280269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4121" y="813994"/>
            <a:ext cx="10670116" cy="90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3084"/>
            <a:ext cx="7200000" cy="130909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3084"/>
            <a:ext cx="446120" cy="13090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4000"/>
            <a:ext cx="72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800" b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4000"/>
            <a:ext cx="44612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D4E528C-E6AF-4866-8C57-80D39C0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00" y="720000"/>
            <a:ext cx="6854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7E9CD1-30CA-43A5-A1E1-D16EAB1D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400" y="2242800"/>
            <a:ext cx="6854400" cy="410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21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3" r:id="rId3"/>
    <p:sldLayoutId id="2147483713" r:id="rId4"/>
    <p:sldLayoutId id="2147483714" r:id="rId5"/>
    <p:sldLayoutId id="2147483712" r:id="rId6"/>
    <p:sldLayoutId id="2147483691" r:id="rId7"/>
    <p:sldLayoutId id="214748370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E6E23B9-B399-BF45-AFCE-D2A3752C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15A3CF6-A409-9E4F-9931-9EE3E29B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4B968B-01E4-7744-9909-A4403E5EE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2572448-1B4E-C348-867C-5AD56A09BD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944DF7E-0880-784E-A215-5C2FD74E33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BD971F6-6EAD-BD49-937E-8B9358A0E4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F2BAE36-B2E5-CC4D-BB02-E51ED08D17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CB37CD2-60D9-9D4F-B43B-15C7F292FB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7FD578E-5F3A-6243-A9AB-33D077A17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EFCEB64-2114-E64D-A095-C60CE5BC0E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5D7E87D6-CC6A-014E-947E-8149207AEF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FCC30263-CDA3-BA4F-9072-B8FA82759D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F92DEE6-6639-0949-96D4-2E33E42705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4DF9F447-81BA-0D43-94AB-109AC6BBD8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CC21AC-AD37-094A-B0DD-D2B33B6169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27BDFC3B-B616-C24B-8497-140C67C618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471C5326-5D67-CD48-8227-E0301AC1A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F082298B-2A03-8846-B91D-F46E8D7966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EA7091F3-E2A0-6F4A-8576-1706CE00E6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BD699230-4420-CD41-9A9A-0FFFE6BDCE5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BDD507FD-5A9D-E942-A3C4-2DF78E95C8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BEE1CD1-3F81-694A-B43C-592FEBB23D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4" name="Pladsholder til tekst 23">
            <a:extLst>
              <a:ext uri="{FF2B5EF4-FFF2-40B4-BE49-F238E27FC236}">
                <a16:creationId xmlns:a16="http://schemas.microsoft.com/office/drawing/2014/main" id="{465A70C8-3149-A340-9883-891305DD99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7FEA3228-9BF3-884B-8202-AB5E1E7CB3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DF33103-0717-0541-9EB0-C3A9083D6B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2290389C-3A05-8F4C-8516-E1F8A955A1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EB1C74F2-6205-EE42-A386-40F880AC5F9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C3FE9E27-847A-514C-A48F-EADD4CA769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AAA08CA7-EA63-6547-BCF9-29346DE530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E8C5F1F4-EEC2-EE4D-887A-179E9E3997E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2" name="Pladsholder til tekst 31">
            <a:extLst>
              <a:ext uri="{FF2B5EF4-FFF2-40B4-BE49-F238E27FC236}">
                <a16:creationId xmlns:a16="http://schemas.microsoft.com/office/drawing/2014/main" id="{A6C47B81-6F13-284A-89A3-768A55FDA50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7203069F-71AC-994F-9351-00D928C8686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4" name="Pladsholder til tekst 33">
            <a:extLst>
              <a:ext uri="{FF2B5EF4-FFF2-40B4-BE49-F238E27FC236}">
                <a16:creationId xmlns:a16="http://schemas.microsoft.com/office/drawing/2014/main" id="{F9F5A44C-A7AA-9A49-9368-B0CF7B6C525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1B034691-B643-284C-B0EF-CE92639BA5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6" name="Pladsholder til tekst 35">
            <a:extLst>
              <a:ext uri="{FF2B5EF4-FFF2-40B4-BE49-F238E27FC236}">
                <a16:creationId xmlns:a16="http://schemas.microsoft.com/office/drawing/2014/main" id="{933F95A5-8B21-574F-8C4F-009D2FED5D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7" name="Pladsholder til tekst 36">
            <a:extLst>
              <a:ext uri="{FF2B5EF4-FFF2-40B4-BE49-F238E27FC236}">
                <a16:creationId xmlns:a16="http://schemas.microsoft.com/office/drawing/2014/main" id="{1485D1A7-9D59-E44B-B669-225896C4B25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33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45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30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59C4444-127F-EE49-AB7A-CB648C03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0CF3A8-A62E-0B4B-910B-0AF44E1C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98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BD0A78D-77A2-6347-88F3-F3091F43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Skoleudvikling med data Årshjul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89CE56C-B9CE-8D43-AF6E-91AD4E33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5422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_master">
  <a:themeElements>
    <a:clrScheme name="Brugerdefineret 10">
      <a:dk1>
        <a:srgbClr val="000000"/>
      </a:dk1>
      <a:lt1>
        <a:srgbClr val="FFFFFF"/>
      </a:lt1>
      <a:dk2>
        <a:srgbClr val="706F6F"/>
      </a:dk2>
      <a:lt2>
        <a:srgbClr val="E2E2E2"/>
      </a:lt2>
      <a:accent1>
        <a:srgbClr val="EA5045"/>
      </a:accent1>
      <a:accent2>
        <a:srgbClr val="AFAE82"/>
      </a:accent2>
      <a:accent3>
        <a:srgbClr val="80C2B2"/>
      </a:accent3>
      <a:accent4>
        <a:srgbClr val="EE6F5E"/>
      </a:accent4>
      <a:accent5>
        <a:srgbClr val="C1BF99"/>
      </a:accent5>
      <a:accent6>
        <a:srgbClr val="A0D3CA"/>
      </a:accent6>
      <a:hlink>
        <a:srgbClr val="5996D7"/>
      </a:hlink>
      <a:folHlink>
        <a:srgbClr val="6B59AB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den om Uddannelsediff_PPT_EUD_KM1" id="{FD4DB30C-4DB3-4E17-A704-9521C8291E90}" vid="{339760E3-F6A4-4E2D-8B3B-A9210A5B5BCC}"/>
    </a:ext>
  </a:extLst>
</a:theme>
</file>

<file path=ppt/theme/theme2.xml><?xml version="1.0" encoding="utf-8"?>
<a:theme xmlns:a="http://schemas.openxmlformats.org/drawingml/2006/main" name="Undervisningsdifferentiering">
  <a:themeElements>
    <a:clrScheme name="Brugerdefineret 20">
      <a:dk1>
        <a:srgbClr val="000000"/>
      </a:dk1>
      <a:lt1>
        <a:srgbClr val="FFFFFF"/>
      </a:lt1>
      <a:dk2>
        <a:srgbClr val="F7A833"/>
      </a:dk2>
      <a:lt2>
        <a:srgbClr val="FDC633"/>
      </a:lt2>
      <a:accent1>
        <a:srgbClr val="6192CC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000000"/>
      </a:accent6>
      <a:hlink>
        <a:srgbClr val="515151"/>
      </a:hlink>
      <a:folHlink>
        <a:srgbClr val="919191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den om Uddannelsediff_PPT_EUD_KM1" id="{FD4DB30C-4DB3-4E17-A704-9521C8291E90}" vid="{15D51CFC-F086-4718-AF6B-7BE9401DA7F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Viden om Uddannelsediff_PPT_EUD_KM1</Template>
  <TotalTime>706</TotalTime>
  <Words>30</Words>
  <Application>Microsoft Macintosh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Tekst_master</vt:lpstr>
      <vt:lpstr>Undervisningsdifferentiering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Kathrine Raunkjær</cp:lastModifiedBy>
  <cp:revision>61</cp:revision>
  <cp:lastPrinted>2017-06-16T13:06:34Z</cp:lastPrinted>
  <dcterms:created xsi:type="dcterms:W3CDTF">2017-10-06T08:33:50Z</dcterms:created>
  <dcterms:modified xsi:type="dcterms:W3CDTF">2020-05-29T11:34:44Z</dcterms:modified>
</cp:coreProperties>
</file>