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62" r:id="rId6"/>
    <p:sldId id="264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43B66-8B86-4216-8078-30C21BA54B49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BDE53-FEE8-48CE-87D1-A74FDA4A64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665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90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8192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01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826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126" y="143693"/>
            <a:ext cx="3021874" cy="133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7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74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593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Picture 2" descr="https://scontent-arn2-1.xx.fbcdn.net/v/t1.0-1/p720x720/70387036_2325946100851773_4750780436978860032_n.jpg?_nc_cat=110&amp;_nc_ohc=_iiwB9unu64AQk7-KqwuWPItsrz7OeLm6nOXfBBZ5Ud_31ISFcr80VRkw&amp;_nc_ht=scontent-arn2-1.xx&amp;oh=e75609587886e6e319eb7544e1300c23&amp;oe=5E6CB8D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850" y="5486400"/>
            <a:ext cx="1235075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84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088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177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87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095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470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43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945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00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383620"/>
            <a:ext cx="9144000" cy="2387600"/>
          </a:xfrm>
        </p:spPr>
        <p:txBody>
          <a:bodyPr>
            <a:normAutofit/>
          </a:bodyPr>
          <a:lstStyle/>
          <a:p>
            <a:r>
              <a:rPr lang="da-DK" b="1" dirty="0" smtClean="0"/>
              <a:t>Analyse af digitale artefakter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4085364"/>
            <a:ext cx="9144000" cy="1655762"/>
          </a:xfrm>
        </p:spPr>
        <p:txBody>
          <a:bodyPr/>
          <a:lstStyle/>
          <a:p>
            <a:r>
              <a:rPr lang="da-DK" dirty="0" smtClean="0"/>
              <a:t>EUX &amp; EUD Business</a:t>
            </a:r>
            <a:endParaRPr lang="da-DK" dirty="0"/>
          </a:p>
        </p:txBody>
      </p:sp>
      <p:sp>
        <p:nvSpPr>
          <p:cNvPr id="4" name="Undertitel 2"/>
          <p:cNvSpPr txBox="1">
            <a:spLocks/>
          </p:cNvSpPr>
          <p:nvPr/>
        </p:nvSpPr>
        <p:spPr>
          <a:xfrm>
            <a:off x="498765" y="230757"/>
            <a:ext cx="1316181" cy="582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</a:t>
            </a:r>
            <a:r>
              <a:rPr lang="da-DK" dirty="0" smtClean="0"/>
              <a:t>1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009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10567916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Analyse af digitale artefakter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69535"/>
            <a:ext cx="11302312" cy="4686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Formålet med analyse af digitale artefakter, er at bruge tid på at fordybe sig i et givet digitalt artefakt, og at svare på nedenstående spørgsmål;</a:t>
            </a:r>
            <a:br>
              <a:rPr lang="da-DK" dirty="0" smtClean="0"/>
            </a:br>
            <a:endParaRPr lang="da-DK" dirty="0"/>
          </a:p>
          <a:p>
            <a:pPr marL="0" indent="0">
              <a:buNone/>
            </a:pPr>
            <a:r>
              <a:rPr lang="da-DK" b="1" dirty="0" smtClean="0"/>
              <a:t>Hvad </a:t>
            </a:r>
            <a:r>
              <a:rPr lang="da-DK" b="1" smtClean="0"/>
              <a:t>er artefaktets intentionen? </a:t>
            </a:r>
          </a:p>
          <a:p>
            <a:pPr marL="0" indent="0">
              <a:buNone/>
            </a:pPr>
            <a:r>
              <a:rPr lang="da-DK" b="1" smtClean="0"/>
              <a:t>Hvad </a:t>
            </a:r>
            <a:r>
              <a:rPr lang="da-DK" b="1" dirty="0" smtClean="0"/>
              <a:t>er ideen? </a:t>
            </a:r>
          </a:p>
          <a:p>
            <a:pPr marL="0" indent="0">
              <a:buNone/>
            </a:pPr>
            <a:r>
              <a:rPr lang="da-DK" b="1" dirty="0" smtClean="0"/>
              <a:t>Hvordan bruger vi artefaktet?</a:t>
            </a:r>
          </a:p>
          <a:p>
            <a:pPr marL="0" indent="0">
              <a:buNone/>
            </a:pPr>
            <a:r>
              <a:rPr lang="da-DK" b="1" dirty="0" smtClean="0"/>
              <a:t>Hvordan påvirker artefakterne vores arbejdspraksis?</a:t>
            </a:r>
          </a:p>
          <a:p>
            <a:pPr marL="0" indent="0">
              <a:buNone/>
            </a:pPr>
            <a:endParaRPr lang="da-DK" dirty="0" smtClean="0"/>
          </a:p>
          <a:p>
            <a:pPr marL="457200" lvl="1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0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7247467" cy="1143000"/>
          </a:xfrm>
        </p:spPr>
        <p:txBody>
          <a:bodyPr/>
          <a:lstStyle/>
          <a:p>
            <a:r>
              <a:rPr lang="da-DK" b="1" dirty="0"/>
              <a:t>Analyse af digitale artefakter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69535"/>
            <a:ext cx="11302312" cy="4686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For at analysere et digitalt </a:t>
            </a:r>
            <a:r>
              <a:rPr lang="da-DK" dirty="0" smtClean="0"/>
              <a:t>artefakt </a:t>
            </a:r>
            <a:r>
              <a:rPr lang="da-DK" dirty="0"/>
              <a:t>skal du </a:t>
            </a:r>
            <a:r>
              <a:rPr lang="da-DK" dirty="0" smtClean="0"/>
              <a:t>gennemgå fire </a:t>
            </a:r>
            <a:r>
              <a:rPr lang="da-DK" dirty="0"/>
              <a:t>faser:</a:t>
            </a:r>
          </a:p>
          <a:p>
            <a:r>
              <a:rPr lang="da-DK" b="1" dirty="0"/>
              <a:t>Teknologianalyse</a:t>
            </a:r>
          </a:p>
          <a:p>
            <a:pPr lvl="1"/>
            <a:r>
              <a:rPr lang="da-DK" dirty="0" smtClean="0"/>
              <a:t>Hvis der er tale om Hardware, kan det digitale artefakt måske ”åbnes op” fysisk, så du kan identificere indholdet</a:t>
            </a:r>
            <a:r>
              <a:rPr lang="da-DK" dirty="0"/>
              <a:t>?</a:t>
            </a:r>
            <a:endParaRPr lang="da-DK" dirty="0" smtClean="0"/>
          </a:p>
          <a:p>
            <a:pPr lvl="1"/>
            <a:r>
              <a:rPr lang="da-DK" dirty="0" smtClean="0"/>
              <a:t>Hvis der primært er tale om Software, som følger med et digitalt artefakt, eller står alene som ”skjult” software, kan du ”måske” identificere omfang, afsender og ejer?</a:t>
            </a:r>
          </a:p>
          <a:p>
            <a:pPr lvl="1"/>
            <a:r>
              <a:rPr lang="da-DK" dirty="0" smtClean="0"/>
              <a:t>Hvilken </a:t>
            </a:r>
            <a:r>
              <a:rPr lang="da-DK" dirty="0"/>
              <a:t>teknologi bruger artefaktet?</a:t>
            </a:r>
          </a:p>
          <a:p>
            <a:r>
              <a:rPr lang="da-DK" b="1" dirty="0" smtClean="0"/>
              <a:t>Formålsanalyse</a:t>
            </a:r>
            <a:endParaRPr lang="da-DK" b="1" dirty="0"/>
          </a:p>
          <a:p>
            <a:pPr lvl="1"/>
            <a:r>
              <a:rPr lang="da-DK" dirty="0" smtClean="0"/>
              <a:t>Hvad er det denne artefakt bruges til? </a:t>
            </a:r>
          </a:p>
          <a:p>
            <a:pPr lvl="1"/>
            <a:r>
              <a:rPr lang="da-DK" dirty="0" smtClean="0"/>
              <a:t>Hvad er formålet med den digitale artefakt? </a:t>
            </a:r>
          </a:p>
          <a:p>
            <a:pPr lvl="1"/>
            <a:r>
              <a:rPr lang="da-DK" dirty="0" smtClean="0"/>
              <a:t>Er der ”bagtanker” ved artefaktet/eller brugen heraf? (fx overvågning)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6" name="image2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246961" y="277122"/>
            <a:ext cx="4473268" cy="139241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36850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7247467" cy="1143000"/>
          </a:xfrm>
        </p:spPr>
        <p:txBody>
          <a:bodyPr/>
          <a:lstStyle/>
          <a:p>
            <a:r>
              <a:rPr lang="da-DK" b="1" dirty="0"/>
              <a:t>Analyse af digitale artefakter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544828"/>
            <a:ext cx="11302312" cy="4686816"/>
          </a:xfrm>
        </p:spPr>
        <p:txBody>
          <a:bodyPr>
            <a:normAutofit lnSpcReduction="10000"/>
          </a:bodyPr>
          <a:lstStyle/>
          <a:p>
            <a:r>
              <a:rPr lang="da-DK" b="1" dirty="0" smtClean="0"/>
              <a:t>Brugsstudier</a:t>
            </a:r>
          </a:p>
          <a:p>
            <a:pPr lvl="1"/>
            <a:r>
              <a:rPr lang="da-DK" dirty="0" smtClean="0"/>
              <a:t>Undersøg hvordan produktet bruges. Beskriv hvordan det digitale artefakt fungerer i praksis.</a:t>
            </a:r>
          </a:p>
          <a:p>
            <a:pPr lvl="1"/>
            <a:r>
              <a:rPr lang="da-DK" dirty="0" smtClean="0"/>
              <a:t>Brugsoplevelser; </a:t>
            </a:r>
            <a:br>
              <a:rPr lang="da-DK" dirty="0" smtClean="0"/>
            </a:br>
            <a:r>
              <a:rPr lang="da-DK" dirty="0" smtClean="0"/>
              <a:t>	Fortæl om fordele/ulemper ved brug af artefaktet</a:t>
            </a:r>
          </a:p>
          <a:p>
            <a:r>
              <a:rPr lang="da-DK" b="1" dirty="0" smtClean="0"/>
              <a:t>Konsekvensvurdering</a:t>
            </a:r>
          </a:p>
          <a:p>
            <a:pPr lvl="1"/>
            <a:r>
              <a:rPr lang="da-DK" dirty="0" smtClean="0"/>
              <a:t>Giver artefaktet fx anledning til kontakt til andre?</a:t>
            </a:r>
          </a:p>
          <a:p>
            <a:pPr lvl="1"/>
            <a:r>
              <a:rPr lang="da-DK" dirty="0" smtClean="0"/>
              <a:t>Ændrer det fx det hidtidige arbejdsmiljø?</a:t>
            </a:r>
          </a:p>
          <a:p>
            <a:pPr lvl="1"/>
            <a:r>
              <a:rPr lang="da-DK" dirty="0" smtClean="0"/>
              <a:t>Løses opgaver med dette artefakt, nu mere smidigt? </a:t>
            </a:r>
            <a:br>
              <a:rPr lang="da-DK" dirty="0" smtClean="0"/>
            </a:br>
            <a:r>
              <a:rPr lang="da-DK" dirty="0" smtClean="0"/>
              <a:t>Er der fx omfattende opgaver, der nu kan løses digitalt?</a:t>
            </a:r>
          </a:p>
          <a:p>
            <a:pPr marL="0" indent="0">
              <a:buNone/>
            </a:pPr>
            <a:r>
              <a:rPr lang="da-DK" dirty="0" smtClean="0"/>
              <a:t>Resultatet er, at du som ELEV kan konsekvensvurdere digitale artefakter og ny teknologi, og dermed giver mere værdi for din virksomhed </a:t>
            </a:r>
            <a:r>
              <a:rPr lang="da-DK" dirty="0" smtClean="0">
                <a:sym typeface="Wingdings" panose="05000000000000000000" pitchFamily="2" charset="2"/>
              </a:rPr>
              <a:t></a:t>
            </a:r>
            <a:endParaRPr lang="da-DK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5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8138615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Opgave (60 min) + fremlæggelser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69535"/>
            <a:ext cx="11302312" cy="46868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Gå sammen med en anden elev fra klassen, læs nedenstående bilag og arbejd med oplægget: </a:t>
            </a:r>
          </a:p>
          <a:p>
            <a:r>
              <a:rPr lang="da-DK" b="1" dirty="0" smtClean="0"/>
              <a:t>”A2 Analyse af </a:t>
            </a:r>
            <a:r>
              <a:rPr lang="da-DK" b="1" dirty="0" err="1" smtClean="0"/>
              <a:t>digitaleartefakter</a:t>
            </a:r>
            <a:r>
              <a:rPr lang="da-DK" b="1" dirty="0" smtClean="0"/>
              <a:t> (Drejebog)” (</a:t>
            </a:r>
            <a:r>
              <a:rPr lang="da-DK" dirty="0" err="1" smtClean="0"/>
              <a:t>Worddokument</a:t>
            </a:r>
            <a:r>
              <a:rPr lang="da-DK" dirty="0" smtClean="0"/>
              <a:t>)</a:t>
            </a:r>
          </a:p>
          <a:p>
            <a:r>
              <a:rPr lang="da-DK" dirty="0" smtClean="0"/>
              <a:t>Fra opgaven:</a:t>
            </a:r>
            <a:br>
              <a:rPr lang="da-DK" dirty="0" smtClean="0"/>
            </a:br>
            <a:r>
              <a:rPr lang="da-DK" b="1" dirty="0" smtClean="0"/>
              <a:t>Opgave: vælg et digitalt artefakt fra dit fagområde</a:t>
            </a:r>
          </a:p>
          <a:p>
            <a:pPr lvl="1"/>
            <a:r>
              <a:rPr lang="da-DK" dirty="0" smtClean="0"/>
              <a:t>Find </a:t>
            </a:r>
            <a:r>
              <a:rPr lang="da-DK" dirty="0"/>
              <a:t>et digitalt </a:t>
            </a:r>
            <a:r>
              <a:rPr lang="da-DK" dirty="0" smtClean="0"/>
              <a:t>artefakt, som </a:t>
            </a:r>
            <a:r>
              <a:rPr lang="da-DK" dirty="0"/>
              <a:t>du vil </a:t>
            </a:r>
            <a:r>
              <a:rPr lang="da-DK" dirty="0" smtClean="0"/>
              <a:t>analysere, og fortæl hvorfor </a:t>
            </a:r>
            <a:r>
              <a:rPr lang="da-DK" dirty="0"/>
              <a:t>du har valgt det.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Vær </a:t>
            </a:r>
            <a:r>
              <a:rPr lang="da-DK" dirty="0"/>
              <a:t>opmærksom på, at det </a:t>
            </a:r>
            <a:r>
              <a:rPr lang="da-DK" dirty="0" smtClean="0"/>
              <a:t>artefakt du </a:t>
            </a:r>
            <a:r>
              <a:rPr lang="da-DK" dirty="0"/>
              <a:t>analyserer, er digitalt og ikke kun elektronisk.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Det </a:t>
            </a:r>
            <a:r>
              <a:rPr lang="da-DK" dirty="0"/>
              <a:t>skal derfor have en digital funktion. </a:t>
            </a:r>
            <a:br>
              <a:rPr lang="da-DK" dirty="0"/>
            </a:br>
            <a:r>
              <a:rPr lang="da-DK" dirty="0"/>
              <a:t>Vælg fx en </a:t>
            </a:r>
            <a:r>
              <a:rPr lang="da-DK" dirty="0" err="1"/>
              <a:t>App</a:t>
            </a:r>
            <a:r>
              <a:rPr lang="da-DK" dirty="0"/>
              <a:t> du allerede </a:t>
            </a:r>
            <a:r>
              <a:rPr lang="da-DK" dirty="0" smtClean="0"/>
              <a:t>kender.</a:t>
            </a:r>
            <a:br>
              <a:rPr lang="da-DK" dirty="0" smtClean="0"/>
            </a:br>
            <a:r>
              <a:rPr lang="da-DK" dirty="0" smtClean="0"/>
              <a:t>(Eksempler på </a:t>
            </a:r>
            <a:r>
              <a:rPr lang="da-DK" dirty="0" err="1" smtClean="0"/>
              <a:t>App’s</a:t>
            </a:r>
            <a:r>
              <a:rPr lang="da-DK" dirty="0" smtClean="0"/>
              <a:t>: Coop </a:t>
            </a:r>
            <a:r>
              <a:rPr lang="da-DK" dirty="0" err="1" smtClean="0"/>
              <a:t>app</a:t>
            </a:r>
            <a:r>
              <a:rPr lang="da-DK" dirty="0" smtClean="0"/>
              <a:t>, IKEA </a:t>
            </a:r>
            <a:r>
              <a:rPr lang="da-DK" dirty="0" err="1" smtClean="0"/>
              <a:t>app</a:t>
            </a:r>
            <a:r>
              <a:rPr lang="da-DK" dirty="0" smtClean="0"/>
              <a:t>, Garmin Connect, </a:t>
            </a:r>
            <a:r>
              <a:rPr lang="da-DK" dirty="0" err="1" smtClean="0"/>
              <a:t>endomondo</a:t>
            </a:r>
            <a:r>
              <a:rPr lang="da-DK" dirty="0" smtClean="0"/>
              <a:t>, TIER, Google Home, Too Good to go, </a:t>
            </a:r>
            <a:r>
              <a:rPr lang="da-DK" dirty="0" err="1" smtClean="0"/>
              <a:t>MobilePay</a:t>
            </a:r>
            <a:r>
              <a:rPr lang="da-DK" dirty="0" smtClean="0"/>
              <a:t>, 7 min Workout, osv</a:t>
            </a:r>
            <a:r>
              <a:rPr lang="da-DK" dirty="0"/>
              <a:t>.</a:t>
            </a:r>
            <a:r>
              <a:rPr lang="da-DK" dirty="0" smtClean="0"/>
              <a:t>)</a:t>
            </a:r>
          </a:p>
          <a:p>
            <a:r>
              <a:rPr lang="da-DK" dirty="0" smtClean="0"/>
              <a:t>Der afsluttes med fremlæggelse af </a:t>
            </a:r>
            <a:r>
              <a:rPr lang="da-DK" b="1" dirty="0" smtClean="0"/>
              <a:t>Konsekvensvurderingen</a:t>
            </a:r>
          </a:p>
          <a:p>
            <a:pPr marL="0" indent="0">
              <a:buNone/>
            </a:pPr>
            <a:endParaRPr lang="da-DK" b="1" dirty="0" smtClean="0"/>
          </a:p>
          <a:p>
            <a:endParaRPr lang="da-DK" b="1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-1542197" y="952474"/>
            <a:ext cx="1419367" cy="5078313"/>
          </a:xfrm>
          <a:prstGeom prst="rect">
            <a:avLst/>
          </a:prstGeom>
          <a:solidFill>
            <a:srgbClr val="00B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da-DK" dirty="0" smtClean="0"/>
              <a:t>Hint: alternativ til en elevopgave: Opgaven styres af og gennemarbejdes som rent læreroplæg eventuelt med løbende stop i elevernes analyse, så fx hvert niveau evalueres undervejs?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4447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Analyse af </a:t>
            </a:r>
            <a:r>
              <a:rPr lang="da-DK" b="1"/>
              <a:t>digitale </a:t>
            </a:r>
            <a:r>
              <a:rPr lang="da-DK" b="1" smtClean="0"/>
              <a:t>artefakter (30 min)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Alternativ til dokumentet ”A2 Analyse af </a:t>
            </a:r>
            <a:r>
              <a:rPr lang="da-DK" dirty="0" err="1" smtClean="0"/>
              <a:t>digitaleartefakter</a:t>
            </a:r>
            <a:r>
              <a:rPr lang="da-DK" dirty="0" smtClean="0"/>
              <a:t> (Drejebog):</a:t>
            </a:r>
          </a:p>
          <a:p>
            <a:r>
              <a:rPr lang="da-DK" dirty="0" smtClean="0"/>
              <a:t>Gennemgang af ”</a:t>
            </a:r>
            <a:r>
              <a:rPr lang="da-DK" b="1" dirty="0" smtClean="0"/>
              <a:t>A3 Formålsanalyse og konsekvensvurdering</a:t>
            </a:r>
            <a:r>
              <a:rPr lang="da-DK" dirty="0" smtClean="0"/>
              <a:t>” (</a:t>
            </a:r>
            <a:r>
              <a:rPr lang="da-DK" dirty="0" err="1" smtClean="0"/>
              <a:t>Worddokument</a:t>
            </a:r>
            <a:r>
              <a:rPr lang="da-DK" dirty="0" smtClean="0"/>
              <a:t>) 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Eleverne vælger selv, hvilket dokument af de to ovennævnte de vil benytte til deres konsekvensvurderinger af </a:t>
            </a:r>
            <a:r>
              <a:rPr lang="da-DK" smtClean="0"/>
              <a:t>digitale artefakter!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634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5647</TotalTime>
  <Words>500</Words>
  <Application>Microsoft Office PowerPoint</Application>
  <PresentationFormat>Widescreen</PresentationFormat>
  <Paragraphs>48</Paragraphs>
  <Slides>6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Analyse af digitale artefakter</vt:lpstr>
      <vt:lpstr>Analyse af digitale artefakter</vt:lpstr>
      <vt:lpstr>Analyse af digitale artefakter</vt:lpstr>
      <vt:lpstr>Analyse af digitale artefakter</vt:lpstr>
      <vt:lpstr>Opgave (60 min) + fremlæggelser</vt:lpstr>
      <vt:lpstr>Analyse af digitale artefakter (30 min)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Erhvervsinformatik C</dc:title>
  <dc:creator>Henrik Sig Nørgaard</dc:creator>
  <cp:lastModifiedBy>Henrik Sig Nørgaard</cp:lastModifiedBy>
  <cp:revision>50</cp:revision>
  <dcterms:created xsi:type="dcterms:W3CDTF">2019-11-10T21:08:38Z</dcterms:created>
  <dcterms:modified xsi:type="dcterms:W3CDTF">2020-03-14T12:54:18Z</dcterms:modified>
</cp:coreProperties>
</file>