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5" r:id="rId3"/>
    <p:sldId id="268" r:id="rId4"/>
    <p:sldId id="258" r:id="rId5"/>
    <p:sldId id="260" r:id="rId6"/>
    <p:sldId id="262" r:id="rId7"/>
    <p:sldId id="267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43B66-8B86-4216-8078-30C21BA54B49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BDE53-FEE8-48CE-87D1-A74FDA4A64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6658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DD327-3C0B-4AA3-A15E-C613525D8D98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906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DD327-3C0B-4AA3-A15E-C613525D8D98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8192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DD327-3C0B-4AA3-A15E-C613525D8D98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8265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DD327-3C0B-4AA3-A15E-C613525D8D98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486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126" y="143693"/>
            <a:ext cx="3021874" cy="133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07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174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5930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  <p:pic>
        <p:nvPicPr>
          <p:cNvPr id="8" name="Picture 2" descr="https://scontent-arn2-1.xx.fbcdn.net/v/t1.0-1/p720x720/70387036_2325946100851773_4750780436978860032_n.jpg?_nc_cat=110&amp;_nc_ohc=_iiwB9unu64AQk7-KqwuWPItsrz7OeLm6nOXfBBZ5Ud_31ISFcr80VRkw&amp;_nc_ht=scontent-arn2-1.xx&amp;oh=e75609587886e6e319eb7544e1300c23&amp;oe=5E6CB8D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4850" y="5486400"/>
            <a:ext cx="1235075" cy="123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84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088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177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1874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095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4703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643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945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FDB8B-31F3-434A-9DE8-B94BD8B55E90}" type="datetimeFigureOut">
              <a:rPr lang="da-DK" smtClean="0"/>
              <a:t>14-03-2020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82137-468E-4EFC-8FF2-5D5470AA53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300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idenscenterportalen.dk/dsf/2020/01/06/tutorial-til-at-downloade-vores-forloeb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tak.dk/google-adwords-skifter-navn-til-google-ad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videnomdata.dk/course/view.php?id=1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wemarket.dk/google-adwords-forklaret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383620"/>
            <a:ext cx="9144000" cy="2387600"/>
          </a:xfrm>
        </p:spPr>
        <p:txBody>
          <a:bodyPr>
            <a:normAutofit/>
          </a:bodyPr>
          <a:lstStyle/>
          <a:p>
            <a:r>
              <a:rPr lang="da-DK" b="1" dirty="0" smtClean="0"/>
              <a:t>Digitalt artefakt</a:t>
            </a:r>
            <a:br>
              <a:rPr lang="da-DK" b="1" dirty="0" smtClean="0"/>
            </a:br>
            <a:r>
              <a:rPr lang="da-DK" b="1" dirty="0" smtClean="0"/>
              <a:t>Google </a:t>
            </a:r>
            <a:r>
              <a:rPr lang="da-DK" b="1" dirty="0" err="1" smtClean="0"/>
              <a:t>Ads</a:t>
            </a:r>
            <a:endParaRPr lang="da-DK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4085364"/>
            <a:ext cx="9144000" cy="165576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da-DK" dirty="0" smtClean="0"/>
              <a:t>EUX &amp; EUD Business</a:t>
            </a:r>
            <a:endParaRPr lang="da-DK" dirty="0"/>
          </a:p>
        </p:txBody>
      </p:sp>
      <p:sp>
        <p:nvSpPr>
          <p:cNvPr id="4" name="Undertitel 2"/>
          <p:cNvSpPr txBox="1">
            <a:spLocks/>
          </p:cNvSpPr>
          <p:nvPr/>
        </p:nvSpPr>
        <p:spPr>
          <a:xfrm>
            <a:off x="498765" y="230757"/>
            <a:ext cx="1316181" cy="5820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C</a:t>
            </a:r>
            <a:r>
              <a:rPr lang="da-DK" dirty="0" smtClean="0"/>
              <a:t>1</a:t>
            </a:r>
            <a:endParaRPr lang="da-DK" dirty="0"/>
          </a:p>
        </p:txBody>
      </p:sp>
      <p:sp>
        <p:nvSpPr>
          <p:cNvPr id="6" name="Tekstfelt 5"/>
          <p:cNvSpPr txBox="1"/>
          <p:nvPr/>
        </p:nvSpPr>
        <p:spPr>
          <a:xfrm rot="1153884">
            <a:off x="9048465" y="2879677"/>
            <a:ext cx="242930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Artefakt til Handel*</a:t>
            </a: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415" y="340821"/>
            <a:ext cx="3190875" cy="142875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8771" y="380845"/>
            <a:ext cx="367665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096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Hint : Viden om data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23331" y="1825625"/>
            <a:ext cx="10630469" cy="4315868"/>
          </a:xfrm>
        </p:spPr>
        <p:txBody>
          <a:bodyPr>
            <a:normAutofit lnSpcReduction="10000"/>
          </a:bodyPr>
          <a:lstStyle/>
          <a:p>
            <a:r>
              <a:rPr lang="da-DK" dirty="0" smtClean="0"/>
              <a:t>Materialet der henvises til på efterfølgende sider, er udviklet og stillet til rådighed af learn.videnomdata.dk; hvis du ikke allerede har adgang til dette materiale, kan det hentes ved at oprette sig som bruger på siten, materialet kan downloades som .</a:t>
            </a:r>
            <a:r>
              <a:rPr lang="da-DK" dirty="0" err="1" smtClean="0"/>
              <a:t>mbz</a:t>
            </a:r>
            <a:r>
              <a:rPr lang="da-DK" dirty="0"/>
              <a:t> </a:t>
            </a:r>
            <a:r>
              <a:rPr lang="da-DK" dirty="0" smtClean="0"/>
              <a:t>fil, det kræver administrationsrettigheder for fx at få den vist i </a:t>
            </a:r>
            <a:r>
              <a:rPr lang="da-DK" dirty="0" err="1" smtClean="0"/>
              <a:t>moodle</a:t>
            </a:r>
            <a:r>
              <a:rPr lang="da-DK" dirty="0" smtClean="0"/>
              <a:t>, alternativt kan du vælge at se filerne via Preview på </a:t>
            </a:r>
            <a:r>
              <a:rPr lang="da-DK" dirty="0" err="1" smtClean="0"/>
              <a:t>Videnomdata´s</a:t>
            </a:r>
            <a:r>
              <a:rPr lang="da-DK" dirty="0" smtClean="0"/>
              <a:t> platform.</a:t>
            </a:r>
          </a:p>
          <a:p>
            <a:r>
              <a:rPr lang="da-DK" dirty="0" smtClean="0"/>
              <a:t>Se en vejledning for adgang til materialerne her</a:t>
            </a:r>
            <a:br>
              <a:rPr lang="da-DK" dirty="0" smtClean="0"/>
            </a:br>
            <a:r>
              <a:rPr lang="da-DK" dirty="0" smtClean="0"/>
              <a:t>Opret bruger på learn.videnomdata.dk og herefter brug dette link:</a:t>
            </a:r>
            <a:br>
              <a:rPr lang="da-DK" dirty="0" smtClean="0"/>
            </a:br>
            <a:r>
              <a:rPr lang="da-DK" dirty="0">
                <a:hlinkClick r:id="rId2"/>
              </a:rPr>
              <a:t>https://</a:t>
            </a:r>
            <a:r>
              <a:rPr lang="da-DK" dirty="0" smtClean="0">
                <a:hlinkClick r:id="rId2"/>
              </a:rPr>
              <a:t>videnscenterportalen.dk/dsf/2020/01/06/tutorial-til-at-downloade-vores-forloeb/</a:t>
            </a: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Følg blot vejledningen.</a:t>
            </a:r>
          </a:p>
        </p:txBody>
      </p:sp>
    </p:spTree>
    <p:extLst>
      <p:ext uri="{BB962C8B-B14F-4D97-AF65-F5344CB8AC3E}">
        <p14:creationId xmlns:p14="http://schemas.microsoft.com/office/powerpoint/2010/main" val="393631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Hint: Digitalt artefakt?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Selv om Google </a:t>
            </a:r>
            <a:r>
              <a:rPr lang="da-DK" dirty="0" err="1" smtClean="0"/>
              <a:t>Ads</a:t>
            </a:r>
            <a:r>
              <a:rPr lang="da-DK" dirty="0" smtClean="0"/>
              <a:t> er et digitalt artefakt, kan eleverne have vanskeligt ved at analysere dette som nævnt i opgave B på side 7!</a:t>
            </a:r>
            <a:br>
              <a:rPr lang="da-DK" dirty="0" smtClean="0"/>
            </a:br>
            <a:r>
              <a:rPr lang="da-DK" dirty="0" smtClean="0"/>
              <a:t>Fx kender eleverne ikke umiddelbart brugergrænsefladen, men de skal kunne forholde sig til, hvordan Google </a:t>
            </a:r>
            <a:r>
              <a:rPr lang="da-DK" dirty="0" err="1" smtClean="0"/>
              <a:t>Ads</a:t>
            </a:r>
            <a:r>
              <a:rPr lang="da-DK" dirty="0" smtClean="0"/>
              <a:t> skal benyttes, og i hvilken sammenhæng det kan være med til at påvirke en virksomheds salgspotentiale fx </a:t>
            </a:r>
          </a:p>
          <a:p>
            <a:pPr marL="0" indent="0">
              <a:buNone/>
            </a:pPr>
            <a:r>
              <a:rPr lang="da-DK" dirty="0" smtClean="0"/>
              <a:t>Således må det være muligt, at have fokus på formålsanalyse, brugsstudie og lave en konsekvensvurdering på denne baggrund. 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328933">
            <a:off x="6740889" y="-14602"/>
            <a:ext cx="3432345" cy="208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585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7123"/>
            <a:ext cx="10567916" cy="1143000"/>
          </a:xfrm>
        </p:spPr>
        <p:txBody>
          <a:bodyPr>
            <a:normAutofit/>
          </a:bodyPr>
          <a:lstStyle/>
          <a:p>
            <a:pPr algn="ctr"/>
            <a:r>
              <a:rPr lang="da-DK" b="1" dirty="0" smtClean="0"/>
              <a:t>Google </a:t>
            </a:r>
            <a:r>
              <a:rPr lang="da-DK" b="1" dirty="0" err="1" smtClean="0"/>
              <a:t>Ads</a:t>
            </a:r>
            <a:r>
              <a:rPr lang="da-DK" b="1" dirty="0" smtClean="0"/>
              <a:t> (Oversigt)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13899" y="1669534"/>
            <a:ext cx="11598013" cy="4826799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a-DK" dirty="0" smtClean="0"/>
              <a:t>Google </a:t>
            </a:r>
            <a:r>
              <a:rPr lang="da-DK" dirty="0" err="1" smtClean="0"/>
              <a:t>Ads</a:t>
            </a:r>
            <a:r>
              <a:rPr lang="da-DK" dirty="0" smtClean="0"/>
              <a:t> = Google </a:t>
            </a:r>
            <a:r>
              <a:rPr lang="da-DK" dirty="0" err="1" smtClean="0"/>
              <a:t>AdWords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(Google skiftede navnet i 2018 til Google </a:t>
            </a:r>
            <a:r>
              <a:rPr lang="da-DK" dirty="0" err="1" smtClean="0"/>
              <a:t>Ads</a:t>
            </a:r>
            <a:r>
              <a:rPr lang="da-DK" dirty="0" smtClean="0"/>
              <a:t>, måske hænger det gamle navn stadig ved?</a:t>
            </a:r>
          </a:p>
          <a:p>
            <a:pPr marL="0" indent="0">
              <a:buNone/>
            </a:pPr>
            <a:r>
              <a:rPr lang="da-DK" dirty="0">
                <a:hlinkClick r:id="rId3"/>
              </a:rPr>
              <a:t>https://www.atak.dk/google-adwords-skifter-navn-til-google-ads</a:t>
            </a:r>
            <a:r>
              <a:rPr lang="da-DK" dirty="0" smtClean="0">
                <a:hlinkClick r:id="rId3"/>
              </a:rPr>
              <a:t>/</a:t>
            </a: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b="1" dirty="0" smtClean="0"/>
              <a:t>Oversigt</a:t>
            </a:r>
            <a:r>
              <a:rPr lang="da-DK" dirty="0" smtClean="0"/>
              <a:t> </a:t>
            </a:r>
            <a:br>
              <a:rPr lang="da-DK" dirty="0" smtClean="0"/>
            </a:br>
            <a:endParaRPr lang="da-DK" dirty="0" smtClean="0"/>
          </a:p>
          <a:p>
            <a:r>
              <a:rPr lang="da-DK" b="1" dirty="0" smtClean="0"/>
              <a:t>Hvad er Google</a:t>
            </a:r>
          </a:p>
          <a:p>
            <a:r>
              <a:rPr lang="da-DK" b="1" dirty="0" smtClean="0"/>
              <a:t>Hvad er Google </a:t>
            </a:r>
            <a:r>
              <a:rPr lang="da-DK" b="1" dirty="0" err="1" smtClean="0"/>
              <a:t>Adwords</a:t>
            </a:r>
            <a:r>
              <a:rPr lang="da-DK" b="1" dirty="0" smtClean="0"/>
              <a:t>/</a:t>
            </a:r>
            <a:r>
              <a:rPr lang="da-DK" b="1" dirty="0" err="1" smtClean="0"/>
              <a:t>Ads</a:t>
            </a:r>
            <a:r>
              <a:rPr lang="da-DK" b="1" dirty="0" smtClean="0"/>
              <a:t>?</a:t>
            </a:r>
          </a:p>
          <a:p>
            <a:r>
              <a:rPr lang="da-DK" b="1" dirty="0" smtClean="0"/>
              <a:t>Ram målgruppen</a:t>
            </a:r>
          </a:p>
          <a:p>
            <a:r>
              <a:rPr lang="da-DK" b="1" dirty="0" smtClean="0"/>
              <a:t>4 Forskellige </a:t>
            </a:r>
            <a:r>
              <a:rPr lang="da-DK" b="1" dirty="0" err="1" smtClean="0"/>
              <a:t>Adwords</a:t>
            </a:r>
            <a:r>
              <a:rPr lang="da-DK" b="1" dirty="0" smtClean="0"/>
              <a:t> annoncetyper</a:t>
            </a:r>
          </a:p>
          <a:p>
            <a:r>
              <a:rPr lang="da-DK" b="1" dirty="0" smtClean="0"/>
              <a:t>Fordele/ulemper</a:t>
            </a:r>
          </a:p>
          <a:p>
            <a:r>
              <a:rPr lang="da-DK" b="1" dirty="0" smtClean="0"/>
              <a:t>Digitalt artefakt?</a:t>
            </a:r>
          </a:p>
          <a:p>
            <a:pPr marL="0" indent="0">
              <a:buNone/>
            </a:pPr>
            <a:endParaRPr lang="da-DK" dirty="0" smtClean="0"/>
          </a:p>
          <a:p>
            <a:pPr marL="457200" lvl="1" indent="0">
              <a:buNone/>
            </a:pP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  <a:p>
            <a:pPr marL="0" indent="0">
              <a:buNone/>
            </a:pPr>
            <a:endParaRPr lang="da-DK" dirty="0" smtClean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1496" y="2656345"/>
            <a:ext cx="3188484" cy="142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005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7123"/>
            <a:ext cx="7247467" cy="1143000"/>
          </a:xfrm>
        </p:spPr>
        <p:txBody>
          <a:bodyPr/>
          <a:lstStyle/>
          <a:p>
            <a:r>
              <a:rPr lang="da-DK" b="1" dirty="0" smtClean="0"/>
              <a:t>Hvad er </a:t>
            </a:r>
            <a:r>
              <a:rPr lang="da-DK" dirty="0"/>
              <a:t>Google </a:t>
            </a:r>
            <a:r>
              <a:rPr lang="da-DK" dirty="0" err="1"/>
              <a:t>Ads</a:t>
            </a:r>
            <a:r>
              <a:rPr lang="da-DK" b="1" dirty="0" smtClean="0"/>
              <a:t>?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4024" y="1669534"/>
            <a:ext cx="11095630" cy="4171707"/>
          </a:xfrm>
        </p:spPr>
        <p:txBody>
          <a:bodyPr>
            <a:normAutofit fontScale="92500" lnSpcReduction="10000"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da-DK" sz="1800" dirty="0"/>
              <a:t>Brug </a:t>
            </a:r>
            <a:r>
              <a:rPr lang="da-DK" sz="1800" dirty="0" err="1" smtClean="0"/>
              <a:t>Videnomdata</a:t>
            </a:r>
            <a:r>
              <a:rPr lang="da-DK" sz="1800" dirty="0"/>
              <a:t>: </a:t>
            </a:r>
            <a:r>
              <a:rPr lang="da-DK" altLang="da-DK" sz="1800" dirty="0"/>
              <a:t> </a:t>
            </a:r>
            <a:br>
              <a:rPr lang="da-DK" altLang="da-DK" sz="1800" dirty="0"/>
            </a:br>
            <a:r>
              <a:rPr lang="da-DK" altLang="da-DK" sz="1800" dirty="0">
                <a:hlinkClick r:id="rId3"/>
              </a:rPr>
              <a:t>https://learn.videnomdata.dk/course/view.php?id=14</a:t>
            </a:r>
            <a:endParaRPr lang="da-DK" altLang="da-DK" sz="1800" dirty="0"/>
          </a:p>
          <a:p>
            <a:pPr marL="0" lvl="1" indent="0">
              <a:lnSpc>
                <a:spcPct val="70000"/>
              </a:lnSpc>
              <a:buNone/>
            </a:pPr>
            <a:r>
              <a:rPr lang="da-DK" sz="1800" dirty="0" smtClean="0"/>
              <a:t>Punkterne 2 til 6 er relevante!</a:t>
            </a:r>
            <a:br>
              <a:rPr lang="da-DK" sz="1800" dirty="0" smtClean="0"/>
            </a:br>
            <a:endParaRPr lang="da-DK" sz="1800" dirty="0"/>
          </a:p>
          <a:p>
            <a:pPr marL="450850" indent="-450850"/>
            <a:r>
              <a:rPr lang="da-DK" dirty="0"/>
              <a:t>Hvad er Google? (pkt. </a:t>
            </a:r>
            <a:r>
              <a:rPr lang="da-DK" dirty="0" smtClean="0"/>
              <a:t>2 i materialet)</a:t>
            </a:r>
            <a:endParaRPr lang="da-DK" dirty="0"/>
          </a:p>
          <a:p>
            <a:pPr marL="450850" indent="-450850"/>
            <a:r>
              <a:rPr lang="da-DK" dirty="0"/>
              <a:t>Hvad er Google </a:t>
            </a:r>
            <a:r>
              <a:rPr lang="da-DK" dirty="0" err="1"/>
              <a:t>Adwords</a:t>
            </a:r>
            <a:r>
              <a:rPr lang="da-DK" dirty="0"/>
              <a:t>/</a:t>
            </a:r>
            <a:r>
              <a:rPr lang="da-DK" dirty="0" err="1"/>
              <a:t>Ads</a:t>
            </a:r>
            <a:r>
              <a:rPr lang="da-DK" dirty="0"/>
              <a:t>?(pkt. 3)</a:t>
            </a:r>
          </a:p>
          <a:p>
            <a:pPr marL="450850" indent="-450850"/>
            <a:r>
              <a:rPr lang="da-DK" dirty="0"/>
              <a:t>Ram </a:t>
            </a:r>
            <a:r>
              <a:rPr lang="da-DK" dirty="0" smtClean="0"/>
              <a:t>målgruppen (pkt</a:t>
            </a:r>
            <a:r>
              <a:rPr lang="da-DK" dirty="0"/>
              <a:t>. 4)</a:t>
            </a:r>
          </a:p>
          <a:p>
            <a:pPr marL="450850" indent="-450850">
              <a:lnSpc>
                <a:spcPct val="100000"/>
              </a:lnSpc>
            </a:pPr>
            <a:r>
              <a:rPr lang="da-DK" dirty="0"/>
              <a:t>4 Forskellige </a:t>
            </a:r>
            <a:r>
              <a:rPr lang="da-DK" dirty="0" err="1"/>
              <a:t>AdWords</a:t>
            </a:r>
            <a:r>
              <a:rPr lang="da-DK" dirty="0"/>
              <a:t> annoncetyper (pkt. 5)</a:t>
            </a:r>
          </a:p>
          <a:p>
            <a:pPr marL="1365250" lvl="2" indent="-450850">
              <a:lnSpc>
                <a:spcPct val="100000"/>
              </a:lnSpc>
            </a:pPr>
            <a:r>
              <a:rPr lang="da-DK" sz="1700" dirty="0"/>
              <a:t>Søgeannoncer, Displayannoncer, Videoannoncer og Universelle </a:t>
            </a:r>
            <a:r>
              <a:rPr lang="da-DK" sz="1700" dirty="0" err="1" smtClean="0"/>
              <a:t>appkampagner</a:t>
            </a:r>
            <a:endParaRPr lang="da-DK" sz="2800" dirty="0"/>
          </a:p>
          <a:p>
            <a:pPr marL="450850" indent="-450850"/>
            <a:r>
              <a:rPr lang="da-DK" dirty="0"/>
              <a:t>Fordele/ulemper (pkt. 6</a:t>
            </a:r>
            <a:r>
              <a:rPr lang="da-DK" dirty="0" smtClean="0"/>
              <a:t>)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sz="2200" dirty="0" smtClean="0"/>
              <a:t>Se evt. </a:t>
            </a:r>
            <a:r>
              <a:rPr lang="da-DK" sz="2600" dirty="0" smtClean="0"/>
              <a:t> </a:t>
            </a:r>
            <a:r>
              <a:rPr lang="da-DK" sz="2200" dirty="0">
                <a:hlinkClick r:id="rId4"/>
              </a:rPr>
              <a:t>https://wemarket.dk/google-adwords-forklaret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2729" y="901505"/>
            <a:ext cx="2420322" cy="1182727"/>
          </a:xfrm>
          <a:prstGeom prst="rect">
            <a:avLst/>
          </a:prstGeom>
        </p:spPr>
      </p:pic>
      <p:sp>
        <p:nvSpPr>
          <p:cNvPr id="8" name="Tekstfelt 7"/>
          <p:cNvSpPr txBox="1"/>
          <p:nvPr/>
        </p:nvSpPr>
        <p:spPr>
          <a:xfrm>
            <a:off x="7970293" y="2208938"/>
            <a:ext cx="378492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dirty="0" smtClean="0"/>
              <a:t>Google </a:t>
            </a:r>
            <a:r>
              <a:rPr lang="da-DK" dirty="0" err="1" smtClean="0"/>
              <a:t>Ads</a:t>
            </a:r>
            <a:r>
              <a:rPr lang="da-DK" dirty="0" smtClean="0"/>
              <a:t> er Digitalt artefakt som kan bruges inden for mange områder. </a:t>
            </a:r>
            <a:br>
              <a:rPr lang="da-DK" dirty="0" smtClean="0"/>
            </a:br>
            <a:r>
              <a:rPr lang="da-DK" dirty="0" smtClean="0"/>
              <a:t>Både inden for Handel og Kontor.</a:t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68502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7123"/>
            <a:ext cx="8889242" cy="1143000"/>
          </a:xfrm>
        </p:spPr>
        <p:txBody>
          <a:bodyPr>
            <a:normAutofit/>
          </a:bodyPr>
          <a:lstStyle/>
          <a:p>
            <a:r>
              <a:rPr lang="da-DK" b="1" dirty="0" smtClean="0"/>
              <a:t>Opgave A) (30 min) + kort gennemgang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1669535"/>
            <a:ext cx="11302312" cy="4686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Gå sammen med en anden elev fra klassen, læs nedenstående og arbejd med oplægget: </a:t>
            </a:r>
          </a:p>
          <a:p>
            <a:r>
              <a:rPr lang="da-DK" dirty="0" smtClean="0"/>
              <a:t>Forklar kort:</a:t>
            </a:r>
          </a:p>
          <a:p>
            <a:pPr lvl="1"/>
            <a:r>
              <a:rPr lang="da-DK" b="1" dirty="0" smtClean="0"/>
              <a:t>Hvad er Google </a:t>
            </a:r>
            <a:r>
              <a:rPr lang="da-DK" b="1" dirty="0" err="1" smtClean="0"/>
              <a:t>Adwords</a:t>
            </a:r>
            <a:r>
              <a:rPr lang="da-DK" b="1" dirty="0" smtClean="0"/>
              <a:t>?</a:t>
            </a:r>
          </a:p>
          <a:p>
            <a:pPr lvl="1"/>
            <a:r>
              <a:rPr lang="da-DK" b="1" dirty="0" smtClean="0"/>
              <a:t>Hvad kan Google </a:t>
            </a:r>
            <a:r>
              <a:rPr lang="da-DK" b="1" dirty="0" err="1" smtClean="0"/>
              <a:t>Adwords</a:t>
            </a:r>
            <a:r>
              <a:rPr lang="da-DK" b="1" dirty="0" smtClean="0"/>
              <a:t> bruges til?</a:t>
            </a:r>
          </a:p>
          <a:p>
            <a:pPr lvl="1"/>
            <a:r>
              <a:rPr lang="da-DK" b="1" dirty="0" smtClean="0"/>
              <a:t>Hvordan tror I det påvirker brugernes færden på Internettet?</a:t>
            </a:r>
          </a:p>
          <a:p>
            <a:pPr lvl="1"/>
            <a:r>
              <a:rPr lang="da-DK" b="1" dirty="0" smtClean="0"/>
              <a:t>Hvad synes I, er den største fordel/ulempe ved Google </a:t>
            </a:r>
            <a:r>
              <a:rPr lang="da-DK" b="1" dirty="0" err="1" smtClean="0"/>
              <a:t>Adwords</a:t>
            </a:r>
            <a:r>
              <a:rPr lang="da-DK" b="1" dirty="0" smtClean="0"/>
              <a:t>?</a:t>
            </a:r>
            <a:br>
              <a:rPr lang="da-DK" b="1" dirty="0" smtClean="0"/>
            </a:br>
            <a:r>
              <a:rPr lang="da-DK" dirty="0" smtClean="0"/>
              <a:t>(Se evt. videoerne igen?)</a:t>
            </a:r>
            <a:r>
              <a:rPr lang="da-DK" b="1" dirty="0" smtClean="0"/>
              <a:t/>
            </a:r>
            <a:br>
              <a:rPr lang="da-DK" b="1" dirty="0" smtClean="0"/>
            </a:br>
            <a:endParaRPr lang="da-DK" b="1" dirty="0" smtClean="0"/>
          </a:p>
          <a:p>
            <a:r>
              <a:rPr lang="da-DK" dirty="0" smtClean="0"/>
              <a:t>Opgaven præsenteres i klassen</a:t>
            </a:r>
          </a:p>
          <a:p>
            <a:pPr marL="457200" lvl="1" indent="0">
              <a:buNone/>
            </a:pPr>
            <a:endParaRPr lang="da-DK" b="1" dirty="0" smtClean="0"/>
          </a:p>
          <a:p>
            <a:pPr marL="457200" lvl="1" indent="0">
              <a:buNone/>
            </a:pPr>
            <a:endParaRPr lang="da-DK" b="1" dirty="0" smtClean="0"/>
          </a:p>
          <a:p>
            <a:pPr lvl="1"/>
            <a:endParaRPr lang="da-DK" b="1" dirty="0" smtClean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447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7123"/>
            <a:ext cx="8138615" cy="1143000"/>
          </a:xfrm>
        </p:spPr>
        <p:txBody>
          <a:bodyPr>
            <a:normAutofit/>
          </a:bodyPr>
          <a:lstStyle/>
          <a:p>
            <a:r>
              <a:rPr lang="da-DK" b="1" dirty="0" smtClean="0"/>
              <a:t>Opgave B</a:t>
            </a:r>
            <a:r>
              <a:rPr lang="da-DK" b="1" smtClean="0"/>
              <a:t>) (60 </a:t>
            </a:r>
            <a:r>
              <a:rPr lang="da-DK" b="1" dirty="0" smtClean="0"/>
              <a:t>min) + fremlæggelser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1669535"/>
            <a:ext cx="11302312" cy="46868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Gå sammen med en anden elev fra klassen, læs nedenstående og arbejd med oplægget: </a:t>
            </a:r>
          </a:p>
          <a:p>
            <a:endParaRPr lang="da-DK" b="1" dirty="0" smtClean="0"/>
          </a:p>
          <a:p>
            <a:r>
              <a:rPr lang="da-DK" b="1" dirty="0" smtClean="0"/>
              <a:t>Jeres følgende arbejde skal ende med, at I fremlægger en konsekvensvurdering af artefaktet Google </a:t>
            </a:r>
            <a:r>
              <a:rPr lang="da-DK" b="1" dirty="0" err="1" smtClean="0"/>
              <a:t>Adwords</a:t>
            </a:r>
            <a:r>
              <a:rPr lang="da-DK" b="1" dirty="0" smtClean="0"/>
              <a:t>/Google </a:t>
            </a:r>
            <a:r>
              <a:rPr lang="da-DK" b="1" dirty="0" err="1" smtClean="0"/>
              <a:t>Ads</a:t>
            </a:r>
            <a:r>
              <a:rPr lang="da-DK" b="1" dirty="0" smtClean="0"/>
              <a:t>! </a:t>
            </a:r>
          </a:p>
          <a:p>
            <a:r>
              <a:rPr lang="da-DK" dirty="0" smtClean="0"/>
              <a:t>Brug word-dokumentet ”A2) Analyse af digitale artefakter (Drejebog) – læs det evt. igennem igen. </a:t>
            </a:r>
            <a:r>
              <a:rPr lang="da-DK" dirty="0"/>
              <a:t>(eller brug ”A3)Formålsanalyse og konsekvensvurdering</a:t>
            </a:r>
            <a:r>
              <a:rPr lang="da-DK" dirty="0" smtClean="0"/>
              <a:t>”)</a:t>
            </a:r>
          </a:p>
          <a:p>
            <a:r>
              <a:rPr lang="da-DK" dirty="0" smtClean="0"/>
              <a:t>Gennemgå meget gerne de forskellige videoer fra dette PowerPoint </a:t>
            </a:r>
            <a:r>
              <a:rPr lang="da-DK" dirty="0"/>
              <a:t>C</a:t>
            </a:r>
            <a:r>
              <a:rPr lang="da-DK" dirty="0" smtClean="0"/>
              <a:t>1) Digitalt artefakt Google </a:t>
            </a:r>
            <a:r>
              <a:rPr lang="da-DK" dirty="0" err="1" smtClean="0"/>
              <a:t>Ads</a:t>
            </a:r>
            <a:r>
              <a:rPr lang="da-DK" dirty="0" smtClean="0"/>
              <a:t>) igen.</a:t>
            </a:r>
          </a:p>
          <a:p>
            <a:endParaRPr lang="da-DK" b="1" dirty="0"/>
          </a:p>
          <a:p>
            <a:r>
              <a:rPr lang="da-DK" b="1" dirty="0" smtClean="0"/>
              <a:t>Lav en konsekvensvurdering af Artefaktet Google </a:t>
            </a:r>
            <a:r>
              <a:rPr lang="da-DK" b="1" dirty="0" err="1" smtClean="0"/>
              <a:t>Ads</a:t>
            </a:r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dirty="0" smtClean="0"/>
              <a:t>(overvej hvilke data der bliver opsnappet og hvad de kan </a:t>
            </a:r>
            <a:r>
              <a:rPr lang="da-DK" smtClean="0"/>
              <a:t>bruges til)</a:t>
            </a:r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dirty="0" smtClean="0"/>
              <a:t>Afslut med fremlæggelser af </a:t>
            </a:r>
            <a:r>
              <a:rPr lang="da-DK" b="1" dirty="0" smtClean="0"/>
              <a:t>Konsekvensvurderingen</a:t>
            </a:r>
            <a:r>
              <a:rPr lang="da-DK" dirty="0" smtClean="0"/>
              <a:t> på klassen</a:t>
            </a:r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57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7644</TotalTime>
  <Words>566</Words>
  <Application>Microsoft Office PowerPoint</Application>
  <PresentationFormat>Widescreen</PresentationFormat>
  <Paragraphs>58</Paragraphs>
  <Slides>7</Slides>
  <Notes>4</Notes>
  <HiddenSlides>2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Digitalt artefakt Google Ads</vt:lpstr>
      <vt:lpstr>Hint : Viden om data</vt:lpstr>
      <vt:lpstr>Hint: Digitalt artefakt?</vt:lpstr>
      <vt:lpstr>Google Ads (Oversigt)</vt:lpstr>
      <vt:lpstr>Hvad er Google Ads?</vt:lpstr>
      <vt:lpstr>Opgave A) (30 min) + kort gennemgang</vt:lpstr>
      <vt:lpstr>Opgave B) (60 min) + fremlæggelser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Erhvervsinformatik C</dc:title>
  <dc:creator>Henrik Sig Nørgaard</dc:creator>
  <cp:lastModifiedBy>Henrik Sig Nørgaard</cp:lastModifiedBy>
  <cp:revision>83</cp:revision>
  <dcterms:created xsi:type="dcterms:W3CDTF">2019-11-10T21:08:38Z</dcterms:created>
  <dcterms:modified xsi:type="dcterms:W3CDTF">2020-03-14T13:00:34Z</dcterms:modified>
</cp:coreProperties>
</file>