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5" r:id="rId3"/>
    <p:sldId id="268" r:id="rId4"/>
    <p:sldId id="260" r:id="rId5"/>
    <p:sldId id="262" r:id="rId6"/>
    <p:sldId id="267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43B66-8B86-4216-8078-30C21BA54B49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BDE53-FEE8-48CE-87D1-A74FDA4A64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665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8192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826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48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126" y="143693"/>
            <a:ext cx="3021874" cy="133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7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74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593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Picture 2" descr="https://scontent-arn2-1.xx.fbcdn.net/v/t1.0-1/p720x720/70387036_2325946100851773_4750780436978860032_n.jpg?_nc_cat=110&amp;_nc_ohc=_iiwB9unu64AQk7-KqwuWPItsrz7OeLm6nOXfBBZ5Ud_31ISFcr80VRkw&amp;_nc_ht=scontent-arn2-1.xx&amp;oh=e75609587886e6e319eb7544e1300c23&amp;oe=5E6CB8D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850" y="5486400"/>
            <a:ext cx="1235075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84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088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177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87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095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470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43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945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00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nscenterportalen.dk/dsf/2020/01/06/tutorial-til-at-downloade-vores-forloe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videnomdata.dk/course/view.php?id=7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383620"/>
            <a:ext cx="9144000" cy="2387600"/>
          </a:xfrm>
        </p:spPr>
        <p:txBody>
          <a:bodyPr>
            <a:normAutofit/>
          </a:bodyPr>
          <a:lstStyle/>
          <a:p>
            <a:r>
              <a:rPr lang="da-DK" b="1" dirty="0" smtClean="0"/>
              <a:t>Digitalt artefakt</a:t>
            </a:r>
            <a:br>
              <a:rPr lang="da-DK" b="1" dirty="0" smtClean="0"/>
            </a:br>
            <a:r>
              <a:rPr lang="da-DK" b="1" dirty="0" smtClean="0"/>
              <a:t>Google Analytics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4085364"/>
            <a:ext cx="9144000" cy="165576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 smtClean="0"/>
              <a:t>EUX &amp; EUD Business</a:t>
            </a:r>
            <a:endParaRPr lang="da-DK" dirty="0"/>
          </a:p>
        </p:txBody>
      </p:sp>
      <p:sp>
        <p:nvSpPr>
          <p:cNvPr id="4" name="Undertitel 2"/>
          <p:cNvSpPr txBox="1">
            <a:spLocks/>
          </p:cNvSpPr>
          <p:nvPr/>
        </p:nvSpPr>
        <p:spPr>
          <a:xfrm>
            <a:off x="498765" y="230757"/>
            <a:ext cx="1316181" cy="582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D1</a:t>
            </a:r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 rot="1153884">
            <a:off x="9048465" y="2879677"/>
            <a:ext cx="242930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Artefakt til Kontor*</a:t>
            </a:r>
            <a:endParaRPr lang="da-DK" dirty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30757"/>
            <a:ext cx="31908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Hint: Viden om data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3331" y="1825625"/>
            <a:ext cx="10630469" cy="4315868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Materialet der henvises til på efterfølgende sider, er udviklet og stillet til rådighed af learn.videnomdata.dk; hvis du ikke allerede har adgang til dette materiale, kan det hentes ved at oprette sig som bruger på siten, materialet kan downloades som .</a:t>
            </a:r>
            <a:r>
              <a:rPr lang="da-DK" dirty="0" err="1" smtClean="0"/>
              <a:t>mbz</a:t>
            </a:r>
            <a:r>
              <a:rPr lang="da-DK" dirty="0"/>
              <a:t> </a:t>
            </a:r>
            <a:r>
              <a:rPr lang="da-DK" dirty="0" smtClean="0"/>
              <a:t>fil, det kræver administrationsrettigheder for fx at få den vist i </a:t>
            </a:r>
            <a:r>
              <a:rPr lang="da-DK" dirty="0" err="1" smtClean="0"/>
              <a:t>moodle</a:t>
            </a:r>
            <a:r>
              <a:rPr lang="da-DK" dirty="0" smtClean="0"/>
              <a:t>, alternativt kan du vælge at se filerne via Preview på </a:t>
            </a:r>
            <a:r>
              <a:rPr lang="da-DK" dirty="0" err="1" smtClean="0"/>
              <a:t>Videnomdata´s</a:t>
            </a:r>
            <a:r>
              <a:rPr lang="da-DK" dirty="0" smtClean="0"/>
              <a:t> platform.</a:t>
            </a:r>
          </a:p>
          <a:p>
            <a:r>
              <a:rPr lang="da-DK" dirty="0" smtClean="0"/>
              <a:t>Se en vejledning for adgang til materialerne her</a:t>
            </a:r>
            <a:br>
              <a:rPr lang="da-DK" dirty="0" smtClean="0"/>
            </a:br>
            <a:r>
              <a:rPr lang="da-DK" dirty="0" smtClean="0"/>
              <a:t>Opret bruger på learn.videnomdata.dk og herefter brug dette link:</a:t>
            </a:r>
            <a:br>
              <a:rPr lang="da-DK" dirty="0" smtClean="0"/>
            </a:br>
            <a:r>
              <a:rPr lang="da-DK" dirty="0">
                <a:hlinkClick r:id="rId2"/>
              </a:rPr>
              <a:t>https://</a:t>
            </a:r>
            <a:r>
              <a:rPr lang="da-DK" dirty="0" smtClean="0">
                <a:hlinkClick r:id="rId2"/>
              </a:rPr>
              <a:t>videnscenterportalen.dk/dsf/2020/01/06/tutorial-til-at-downloade-vores-forloeb/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Følg blot vejledningen.</a:t>
            </a:r>
          </a:p>
        </p:txBody>
      </p:sp>
    </p:spTree>
    <p:extLst>
      <p:ext uri="{BB962C8B-B14F-4D97-AF65-F5344CB8AC3E}">
        <p14:creationId xmlns:p14="http://schemas.microsoft.com/office/powerpoint/2010/main" val="393631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Hint: Digitalt artefakt?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Selv om Google Analytics er et digitalt artefakt, kan eleverne have vanskeligt ved at analysere dette som nævnt i opgaven B på side 6.</a:t>
            </a:r>
            <a:br>
              <a:rPr lang="da-DK" dirty="0" smtClean="0"/>
            </a:br>
            <a:r>
              <a:rPr lang="da-DK" dirty="0" smtClean="0"/>
              <a:t>Fx kender eleverne ikke umiddelbart brugergrænsefladen, men de skal kunne forholde sig til, hvordan Google Analytics skal benyttes, og i hvilken sammenhæng det kan være med til at påvirke udformningen af en virksomheds hjemmeside fx </a:t>
            </a:r>
          </a:p>
          <a:p>
            <a:pPr marL="0" indent="0">
              <a:buNone/>
            </a:pPr>
            <a:r>
              <a:rPr lang="da-DK" dirty="0" smtClean="0"/>
              <a:t>Således må det være muligt, at have fokus på formålsanalyse og brugsstudie og dermed lave en konsekvensvurdering på den baggrund. 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231975" y="314612"/>
            <a:ext cx="3194581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24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7247467" cy="1143000"/>
          </a:xfrm>
        </p:spPr>
        <p:txBody>
          <a:bodyPr/>
          <a:lstStyle/>
          <a:p>
            <a:r>
              <a:rPr lang="da-DK" b="1" dirty="0" smtClean="0"/>
              <a:t>Hvad er </a:t>
            </a:r>
            <a:r>
              <a:rPr lang="da-DK" dirty="0"/>
              <a:t>Google </a:t>
            </a:r>
            <a:r>
              <a:rPr lang="da-DK" dirty="0" smtClean="0"/>
              <a:t>Analytics</a:t>
            </a:r>
            <a:r>
              <a:rPr lang="da-DK" b="1" dirty="0" smtClean="0"/>
              <a:t>?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4024" y="1669534"/>
            <a:ext cx="11095630" cy="4171707"/>
          </a:xfrm>
        </p:spPr>
        <p:txBody>
          <a:bodyPr>
            <a:normAutofit fontScale="92500" lnSpcReduction="2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a-DK" sz="1800" dirty="0"/>
              <a:t>Brug </a:t>
            </a:r>
            <a:r>
              <a:rPr lang="da-DK" sz="1800" dirty="0" err="1" smtClean="0"/>
              <a:t>Videnomdata</a:t>
            </a:r>
            <a:r>
              <a:rPr lang="da-DK" sz="1800" dirty="0" smtClean="0"/>
              <a:t>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da-DK" sz="1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a-DK" altLang="da-DK" sz="1800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https://learn.videnomdata.dk/course/view.php?id=73</a:t>
            </a:r>
            <a:r>
              <a:rPr lang="da-DK" altLang="da-DK" sz="18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a-DK" altLang="da-DK" sz="1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da-DK" sz="1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a-DK" sz="1800" dirty="0" smtClean="0"/>
              <a:t>Alle </a:t>
            </a:r>
            <a:r>
              <a:rPr lang="da-DK" sz="1800" dirty="0" smtClean="0"/>
              <a:t>punkterne 1 til 6 fremgår af videoen i linket.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2400" b="1" dirty="0" smtClean="0"/>
              <a:t>Oversigt</a:t>
            </a:r>
            <a:endParaRPr lang="da-DK" sz="1800" b="1" dirty="0"/>
          </a:p>
          <a:p>
            <a:pPr marL="450850" indent="-450850"/>
            <a:r>
              <a:rPr lang="da-DK" dirty="0" smtClean="0"/>
              <a:t>Introduktion (pkt. 1 i videoen)</a:t>
            </a:r>
          </a:p>
          <a:p>
            <a:pPr marL="450850" indent="-450850"/>
            <a:r>
              <a:rPr lang="da-DK" dirty="0" smtClean="0"/>
              <a:t>Hvad er Google Analytics? (pkt. 2)</a:t>
            </a:r>
          </a:p>
          <a:p>
            <a:pPr marL="450850" indent="-450850"/>
            <a:r>
              <a:rPr lang="da-DK" dirty="0" smtClean="0"/>
              <a:t>Hvorfor bruger virksomheder Google Analytics? (pkt. 3)</a:t>
            </a:r>
          </a:p>
          <a:p>
            <a:pPr marL="450850" indent="-450850"/>
            <a:r>
              <a:rPr lang="da-DK" dirty="0" smtClean="0"/>
              <a:t>Segmentering på Google webshop (pkt. 4)</a:t>
            </a:r>
          </a:p>
          <a:p>
            <a:pPr marL="450850" indent="-450850"/>
            <a:r>
              <a:rPr lang="da-DK" dirty="0" smtClean="0"/>
              <a:t>Hvordan fungerer Google Analytics? (pkt. 5)</a:t>
            </a:r>
          </a:p>
          <a:p>
            <a:pPr marL="450850" indent="-450850"/>
            <a:r>
              <a:rPr lang="da-DK" dirty="0" smtClean="0"/>
              <a:t>Hvordan kan salget forøges? (pkt. 6)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3400" y="441131"/>
            <a:ext cx="3194581" cy="1426588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6770" y="2080389"/>
            <a:ext cx="2420322" cy="1182727"/>
          </a:xfrm>
          <a:prstGeom prst="rect">
            <a:avLst/>
          </a:prstGeom>
        </p:spPr>
      </p:pic>
      <p:sp>
        <p:nvSpPr>
          <p:cNvPr id="8" name="Tekstfelt 7"/>
          <p:cNvSpPr txBox="1"/>
          <p:nvPr/>
        </p:nvSpPr>
        <p:spPr>
          <a:xfrm>
            <a:off x="8153400" y="3263116"/>
            <a:ext cx="3638266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Google Analytics er et Digitalt artefakt, der kan bruges </a:t>
            </a:r>
            <a:r>
              <a:rPr lang="da-DK" dirty="0"/>
              <a:t>inden for mange </a:t>
            </a:r>
            <a:r>
              <a:rPr lang="da-DK" dirty="0" smtClean="0"/>
              <a:t>områder</a:t>
            </a:r>
            <a:r>
              <a:rPr lang="da-DK" dirty="0"/>
              <a:t>.</a:t>
            </a:r>
            <a:r>
              <a:rPr lang="da-DK" dirty="0" smtClean="0"/>
              <a:t> Fx </a:t>
            </a:r>
            <a:r>
              <a:rPr lang="da-DK" dirty="0"/>
              <a:t>inden for </a:t>
            </a:r>
            <a:r>
              <a:rPr lang="da-DK" dirty="0" smtClean="0"/>
              <a:t>Kontor og Handel.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850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03960">
            <a:off x="7214613" y="2586355"/>
            <a:ext cx="3194581" cy="14265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8889242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Opgave A) (30 min) + kort gennemgang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69535"/>
            <a:ext cx="11302312" cy="4686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Gå sammen med en anden elev fra klassen, læs nedenstående og arbejd med oplægget: </a:t>
            </a:r>
          </a:p>
          <a:p>
            <a:r>
              <a:rPr lang="da-DK" dirty="0" smtClean="0"/>
              <a:t>Forklar kort:</a:t>
            </a:r>
          </a:p>
          <a:p>
            <a:pPr lvl="1"/>
            <a:r>
              <a:rPr lang="da-DK" b="1" dirty="0" smtClean="0"/>
              <a:t>Hvad er Google Analytics?</a:t>
            </a:r>
          </a:p>
          <a:p>
            <a:pPr lvl="1"/>
            <a:r>
              <a:rPr lang="da-DK" b="1" dirty="0" smtClean="0"/>
              <a:t>Hvad kan Google Analytics bruges til?</a:t>
            </a:r>
          </a:p>
          <a:p>
            <a:pPr lvl="1"/>
            <a:r>
              <a:rPr lang="da-DK" b="1" dirty="0" smtClean="0"/>
              <a:t>Hvordan tror I, brugen af Google Analytics er med til at forme hjemmesider? (og dermed brugernes oplevelser?)</a:t>
            </a:r>
          </a:p>
          <a:p>
            <a:pPr lvl="1"/>
            <a:r>
              <a:rPr lang="da-DK" b="1" dirty="0" smtClean="0"/>
              <a:t>Hvad synes I, er den største fordel/ulempe ved Google Analytics?</a:t>
            </a:r>
            <a:br>
              <a:rPr lang="da-DK" b="1" dirty="0" smtClean="0"/>
            </a:br>
            <a:endParaRPr lang="da-DK" b="1" dirty="0" smtClean="0"/>
          </a:p>
          <a:p>
            <a:r>
              <a:rPr lang="da-DK" dirty="0" smtClean="0"/>
              <a:t>Oplægget præsenteres i klassen</a:t>
            </a:r>
          </a:p>
          <a:p>
            <a:pPr marL="457200" lvl="1" indent="0">
              <a:buNone/>
            </a:pPr>
            <a:endParaRPr lang="da-DK" b="1" dirty="0" smtClean="0"/>
          </a:p>
          <a:p>
            <a:pPr marL="457200" lvl="1" indent="0">
              <a:buNone/>
            </a:pPr>
            <a:endParaRPr lang="da-DK" b="1" dirty="0" smtClean="0"/>
          </a:p>
          <a:p>
            <a:pPr lvl="1"/>
            <a:endParaRPr lang="da-DK" b="1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8138615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Opgave B) (60 min) + fremlæggelser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69535"/>
            <a:ext cx="11302312" cy="46868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Gå sammen med en anden elev fra klassen, læs nedenstående og arbejd med oplægget: </a:t>
            </a:r>
          </a:p>
          <a:p>
            <a:endParaRPr lang="da-DK" b="1" dirty="0" smtClean="0"/>
          </a:p>
          <a:p>
            <a:r>
              <a:rPr lang="da-DK" b="1" dirty="0" smtClean="0"/>
              <a:t>Jeres arbejde skal ende med, at I fremlægger en konsekvensvurdering af artefaktet Google Analytics! </a:t>
            </a:r>
          </a:p>
          <a:p>
            <a:r>
              <a:rPr lang="da-DK" dirty="0" smtClean="0"/>
              <a:t>Brug word-dokumentet ”A2) Analyse af digitale artefakter (Drejebog) – læs det evt. igennem igen</a:t>
            </a:r>
            <a:r>
              <a:rPr lang="da-DK" dirty="0"/>
              <a:t>.</a:t>
            </a:r>
            <a:r>
              <a:rPr lang="da-DK" dirty="0" smtClean="0"/>
              <a:t> </a:t>
            </a:r>
            <a:r>
              <a:rPr lang="da-DK" dirty="0"/>
              <a:t>(eller </a:t>
            </a:r>
            <a:r>
              <a:rPr lang="da-DK" dirty="0" smtClean="0"/>
              <a:t>brug word-dokumentet </a:t>
            </a:r>
            <a:r>
              <a:rPr lang="da-DK" dirty="0"/>
              <a:t>”A3)Formålsanalyse og konsekvensvurdering</a:t>
            </a:r>
            <a:r>
              <a:rPr lang="da-DK" dirty="0" smtClean="0"/>
              <a:t>”)</a:t>
            </a:r>
          </a:p>
          <a:p>
            <a:r>
              <a:rPr lang="da-DK" dirty="0" smtClean="0"/>
              <a:t>Gennemgå meget gerne de forskellige videoer fra dette PowerPoint D1) Digitalt artefakt Google Analytics) igen.</a:t>
            </a:r>
          </a:p>
          <a:p>
            <a:endParaRPr lang="da-DK" b="1" dirty="0"/>
          </a:p>
          <a:p>
            <a:r>
              <a:rPr lang="da-DK" b="1" dirty="0" smtClean="0"/>
              <a:t>Lav en konsekvensvurdering af Artefaktet Google Analytics</a:t>
            </a:r>
            <a:br>
              <a:rPr lang="da-DK" b="1" dirty="0" smtClean="0"/>
            </a:br>
            <a:r>
              <a:rPr lang="da-DK" dirty="0" smtClean="0"/>
              <a:t>(overvej hvilke data der bliver opsnappet og hvad de kan bruges til)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dirty="0"/>
              <a:t>A</a:t>
            </a:r>
            <a:r>
              <a:rPr lang="da-DK" dirty="0" smtClean="0"/>
              <a:t>fslut med fremlæggelser af </a:t>
            </a:r>
            <a:r>
              <a:rPr lang="da-DK" b="1" dirty="0" smtClean="0"/>
              <a:t>Konsekvensvurderingen</a:t>
            </a:r>
            <a:r>
              <a:rPr lang="da-DK" dirty="0" smtClean="0"/>
              <a:t> på klassen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7626</TotalTime>
  <Words>521</Words>
  <Application>Microsoft Office PowerPoint</Application>
  <PresentationFormat>Widescreen</PresentationFormat>
  <Paragraphs>48</Paragraphs>
  <Slides>6</Slides>
  <Notes>3</Notes>
  <HiddenSlides>2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Digitalt artefakt Google Analytics</vt:lpstr>
      <vt:lpstr>Hint: Viden om data</vt:lpstr>
      <vt:lpstr>Hint: Digitalt artefakt?</vt:lpstr>
      <vt:lpstr>Hvad er Google Analytics?</vt:lpstr>
      <vt:lpstr>Opgave A) (30 min) + kort gennemgang</vt:lpstr>
      <vt:lpstr>Opgave B) (60 min) + fremlæggelser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Erhvervsinformatik C</dc:title>
  <dc:creator>Henrik Sig Nørgaard</dc:creator>
  <cp:lastModifiedBy>Henrik Sig Nørgaard</cp:lastModifiedBy>
  <cp:revision>84</cp:revision>
  <dcterms:created xsi:type="dcterms:W3CDTF">2019-11-10T21:08:38Z</dcterms:created>
  <dcterms:modified xsi:type="dcterms:W3CDTF">2020-03-14T13:01:22Z</dcterms:modified>
</cp:coreProperties>
</file>