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1810" r:id="rId5"/>
    <p:sldId id="1811" r:id="rId6"/>
    <p:sldId id="1812" r:id="rId7"/>
  </p:sldIdLst>
  <p:sldSz cx="10691813" cy="7559675"/>
  <p:notesSz cx="6858000" cy="9144000"/>
  <p:custDataLst>
    <p:tags r:id="rId10"/>
  </p:custDataLst>
  <p:defaultTextStyle>
    <a:defPPr>
      <a:defRPr lang="en-US"/>
    </a:defPPr>
    <a:lvl1pPr marL="0" algn="l" defTabSz="876043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1pPr>
    <a:lvl2pPr marL="438022" algn="l" defTabSz="876043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2pPr>
    <a:lvl3pPr marL="876043" algn="l" defTabSz="876043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3pPr>
    <a:lvl4pPr marL="1314065" algn="l" defTabSz="876043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4pPr>
    <a:lvl5pPr marL="1752087" algn="l" defTabSz="876043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5pPr>
    <a:lvl6pPr marL="2190109" algn="l" defTabSz="876043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6pPr>
    <a:lvl7pPr marL="2628130" algn="l" defTabSz="876043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7pPr>
    <a:lvl8pPr marL="3066152" algn="l" defTabSz="876043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8pPr>
    <a:lvl9pPr marL="3504174" algn="l" defTabSz="876043" rtl="0" eaLnBrk="1" latinLnBrk="0" hangingPunct="1">
      <a:defRPr sz="172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te Nielsen" initials="MN" lastIdx="28" clrIdx="0">
    <p:extLst>
      <p:ext uri="{19B8F6BF-5375-455C-9EA6-DF929625EA0E}">
        <p15:presenceInfo xmlns:p15="http://schemas.microsoft.com/office/powerpoint/2012/main" userId="S::meni@epinionglobal.com::83d51f75-acb3-4a5e-8c85-b0f3a33ade86" providerId="AD"/>
      </p:ext>
    </p:extLst>
  </p:cmAuthor>
  <p:cmAuthor id="2" name="Berit Didriksen" initials="BD" lastIdx="13" clrIdx="1">
    <p:extLst>
      <p:ext uri="{19B8F6BF-5375-455C-9EA6-DF929625EA0E}">
        <p15:presenceInfo xmlns:p15="http://schemas.microsoft.com/office/powerpoint/2012/main" userId="S::bedi@epinionglobal.com::f92beea0-158e-4c57-8619-7c9477b32cc1" providerId="AD"/>
      </p:ext>
    </p:extLst>
  </p:cmAuthor>
  <p:cmAuthor id="3" name="Anders Thomsen" initials="AT" lastIdx="1" clrIdx="2">
    <p:extLst>
      <p:ext uri="{19B8F6BF-5375-455C-9EA6-DF929625EA0E}">
        <p15:presenceInfo xmlns:p15="http://schemas.microsoft.com/office/powerpoint/2012/main" userId="S::anders.thomsen@nomorehours.com::4f1a3f9b-96e0-41a9-92a4-855bdcbae1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DE7"/>
    <a:srgbClr val="084438"/>
    <a:srgbClr val="6CAD96"/>
    <a:srgbClr val="75AA9C"/>
    <a:srgbClr val="A7C7D7"/>
    <a:srgbClr val="E8E1D5"/>
    <a:srgbClr val="E13C32"/>
    <a:srgbClr val="E73437"/>
    <a:srgbClr val="BA7384"/>
    <a:srgbClr val="688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2F5B7C-4384-3BB4-5F98-B3F74D1D859D}" v="17" dt="2020-11-27T06:52:01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4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Schwarz Lausten" userId="5c119ad2-5082-408f-96b5-767a70fa244d" providerId="ADAL" clId="{FF975F04-5FAF-4134-B1CE-2A073A86F512}"/>
    <pc:docChg chg="modSld">
      <pc:chgData name="Maria Schwarz Lausten" userId="5c119ad2-5082-408f-96b5-767a70fa244d" providerId="ADAL" clId="{FF975F04-5FAF-4134-B1CE-2A073A86F512}" dt="2020-11-27T13:44:11.934" v="91" actId="20577"/>
      <pc:docMkLst>
        <pc:docMk/>
      </pc:docMkLst>
      <pc:sldChg chg="modSp mod">
        <pc:chgData name="Maria Schwarz Lausten" userId="5c119ad2-5082-408f-96b5-767a70fa244d" providerId="ADAL" clId="{FF975F04-5FAF-4134-B1CE-2A073A86F512}" dt="2020-11-27T13:44:11.934" v="91" actId="20577"/>
        <pc:sldMkLst>
          <pc:docMk/>
          <pc:sldMk cId="889859602" sldId="1810"/>
        </pc:sldMkLst>
        <pc:spChg chg="mod">
          <ac:chgData name="Maria Schwarz Lausten" userId="5c119ad2-5082-408f-96b5-767a70fa244d" providerId="ADAL" clId="{FF975F04-5FAF-4134-B1CE-2A073A86F512}" dt="2020-11-27T13:44:11.934" v="91" actId="20577"/>
          <ac:spMkLst>
            <pc:docMk/>
            <pc:sldMk cId="889859602" sldId="1810"/>
            <ac:spMk id="123" creationId="{4B7A02C2-E042-44FC-908A-D9E3FAD96B46}"/>
          </ac:spMkLst>
        </pc:spChg>
      </pc:sldChg>
    </pc:docChg>
  </pc:docChgLst>
  <pc:docChgLst>
    <pc:chgData name="Julie Overgaard Sørensen" userId="S::jos@epinionglobal.com::797445a9-70d5-47d7-9cb8-a12d105d29c2" providerId="AD" clId="Web-{782F5B7C-4384-3BB4-5F98-B3F74D1D859D}"/>
    <pc:docChg chg="modSld">
      <pc:chgData name="Julie Overgaard Sørensen" userId="S::jos@epinionglobal.com::797445a9-70d5-47d7-9cb8-a12d105d29c2" providerId="AD" clId="Web-{782F5B7C-4384-3BB4-5F98-B3F74D1D859D}" dt="2020-11-27T06:52:01.330" v="14" actId="1076"/>
      <pc:docMkLst>
        <pc:docMk/>
      </pc:docMkLst>
      <pc:sldChg chg="modSp">
        <pc:chgData name="Julie Overgaard Sørensen" userId="S::jos@epinionglobal.com::797445a9-70d5-47d7-9cb8-a12d105d29c2" providerId="AD" clId="Web-{782F5B7C-4384-3BB4-5F98-B3F74D1D859D}" dt="2020-11-27T06:52:01.330" v="14" actId="1076"/>
        <pc:sldMkLst>
          <pc:docMk/>
          <pc:sldMk cId="889859602" sldId="1810"/>
        </pc:sldMkLst>
        <pc:spChg chg="mod">
          <ac:chgData name="Julie Overgaard Sørensen" userId="S::jos@epinionglobal.com::797445a9-70d5-47d7-9cb8-a12d105d29c2" providerId="AD" clId="Web-{782F5B7C-4384-3BB4-5F98-B3F74D1D859D}" dt="2020-11-27T06:52:01.330" v="14" actId="1076"/>
          <ac:spMkLst>
            <pc:docMk/>
            <pc:sldMk cId="889859602" sldId="1810"/>
            <ac:spMk id="93" creationId="{447D66BB-A298-4F66-A056-BFF6602A3143}"/>
          </ac:spMkLst>
        </pc:spChg>
      </pc:sldChg>
    </pc:docChg>
  </pc:docChgLst>
  <pc:docChgLst>
    <pc:chgData name="Maria Schwarz Lausten" userId="5c119ad2-5082-408f-96b5-767a70fa244d" providerId="ADAL" clId="{66C2C3A3-EFBF-4F96-8F56-625BD3FA2994}"/>
    <pc:docChg chg="modSld">
      <pc:chgData name="Maria Schwarz Lausten" userId="5c119ad2-5082-408f-96b5-767a70fa244d" providerId="ADAL" clId="{66C2C3A3-EFBF-4F96-8F56-625BD3FA2994}" dt="2020-11-26T20:37:01.636" v="29" actId="20577"/>
      <pc:docMkLst>
        <pc:docMk/>
      </pc:docMkLst>
      <pc:sldChg chg="modSp mod">
        <pc:chgData name="Maria Schwarz Lausten" userId="5c119ad2-5082-408f-96b5-767a70fa244d" providerId="ADAL" clId="{66C2C3A3-EFBF-4F96-8F56-625BD3FA2994}" dt="2020-11-26T20:36:46.911" v="7" actId="20577"/>
        <pc:sldMkLst>
          <pc:docMk/>
          <pc:sldMk cId="889859602" sldId="1810"/>
        </pc:sldMkLst>
        <pc:spChg chg="mod">
          <ac:chgData name="Maria Schwarz Lausten" userId="5c119ad2-5082-408f-96b5-767a70fa244d" providerId="ADAL" clId="{66C2C3A3-EFBF-4F96-8F56-625BD3FA2994}" dt="2020-11-26T20:36:46.911" v="7" actId="20577"/>
          <ac:spMkLst>
            <pc:docMk/>
            <pc:sldMk cId="889859602" sldId="1810"/>
            <ac:spMk id="96" creationId="{6458D98A-2CEF-4067-BEA2-F80CE4A07050}"/>
          </ac:spMkLst>
        </pc:spChg>
      </pc:sldChg>
      <pc:sldChg chg="modSp mod">
        <pc:chgData name="Maria Schwarz Lausten" userId="5c119ad2-5082-408f-96b5-767a70fa244d" providerId="ADAL" clId="{66C2C3A3-EFBF-4F96-8F56-625BD3FA2994}" dt="2020-11-26T20:36:55.710" v="22" actId="20577"/>
        <pc:sldMkLst>
          <pc:docMk/>
          <pc:sldMk cId="530811065" sldId="1811"/>
        </pc:sldMkLst>
        <pc:spChg chg="mod">
          <ac:chgData name="Maria Schwarz Lausten" userId="5c119ad2-5082-408f-96b5-767a70fa244d" providerId="ADAL" clId="{66C2C3A3-EFBF-4F96-8F56-625BD3FA2994}" dt="2020-11-26T20:36:55.710" v="22" actId="20577"/>
          <ac:spMkLst>
            <pc:docMk/>
            <pc:sldMk cId="530811065" sldId="1811"/>
            <ac:spMk id="118" creationId="{0B082034-FC53-4937-BEAA-40584DD888F9}"/>
          </ac:spMkLst>
        </pc:spChg>
      </pc:sldChg>
      <pc:sldChg chg="modSp mod">
        <pc:chgData name="Maria Schwarz Lausten" userId="5c119ad2-5082-408f-96b5-767a70fa244d" providerId="ADAL" clId="{66C2C3A3-EFBF-4F96-8F56-625BD3FA2994}" dt="2020-11-26T20:37:01.636" v="29" actId="20577"/>
        <pc:sldMkLst>
          <pc:docMk/>
          <pc:sldMk cId="882465547" sldId="1812"/>
        </pc:sldMkLst>
        <pc:spChg chg="mod">
          <ac:chgData name="Maria Schwarz Lausten" userId="5c119ad2-5082-408f-96b5-767a70fa244d" providerId="ADAL" clId="{66C2C3A3-EFBF-4F96-8F56-625BD3FA2994}" dt="2020-11-26T20:37:01.636" v="29" actId="20577"/>
          <ac:spMkLst>
            <pc:docMk/>
            <pc:sldMk cId="882465547" sldId="1812"/>
            <ac:spMk id="94" creationId="{F5338B79-6BD4-4279-8A06-C45830612BF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033918-B5A7-4020-81E5-B4C55EA439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A74D7-7DED-429A-ADE6-A561A458D3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0452E-462F-400B-A282-5C41EC7D3501}" type="datetimeFigureOut">
              <a:rPr lang="en-GB" smtClean="0">
                <a:latin typeface="Arial" panose="020B0604020202020204" pitchFamily="34" charset="0"/>
              </a:rPr>
              <a:t>27/11/2020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3921-CFAD-4D2A-B645-8AE4D74B8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EB35D2-521A-4D91-8918-100965C64E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76C12-CF06-46EB-B7B1-3AA4CEA859E7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00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A2C52-8F66-4064-A11F-04B3EC4200CF}" type="datetimeFigureOut">
              <a:rPr lang="en-IN" smtClean="0">
                <a:latin typeface="Arial" panose="020B0604020202020204" pitchFamily="34" charset="0"/>
              </a:rPr>
              <a:t>27-11-2020</a:t>
            </a:fld>
            <a:endParaRPr lang="en-IN">
              <a:latin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>
              <a:latin typeface="Arial" panose="020B0604020202020204" pitchFamily="34" charset="0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79154-767E-4FA0-9228-6FDBEECC10CE}" type="slidenum">
              <a:rPr lang="en-IN" smtClean="0">
                <a:latin typeface="Arial" panose="020B0604020202020204" pitchFamily="34" charset="0"/>
              </a:rPr>
              <a:t>‹#›</a:t>
            </a:fld>
            <a:endParaRPr lang="en-I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6043" rtl="0" eaLnBrk="1" latinLnBrk="0" hangingPunct="1">
      <a:defRPr sz="115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1pPr>
    <a:lvl2pPr marL="438022" algn="l" defTabSz="876043" rtl="0" eaLnBrk="1" latinLnBrk="0" hangingPunct="1">
      <a:defRPr sz="115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2pPr>
    <a:lvl3pPr marL="876043" algn="l" defTabSz="876043" rtl="0" eaLnBrk="1" latinLnBrk="0" hangingPunct="1">
      <a:defRPr sz="115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3pPr>
    <a:lvl4pPr marL="1314065" algn="l" defTabSz="876043" rtl="0" eaLnBrk="1" latinLnBrk="0" hangingPunct="1">
      <a:defRPr sz="115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4pPr>
    <a:lvl5pPr marL="1752087" algn="l" defTabSz="876043" rtl="0" eaLnBrk="1" latinLnBrk="0" hangingPunct="1">
      <a:defRPr sz="115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5pPr>
    <a:lvl6pPr marL="2190109" algn="l" defTabSz="876043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2628130" algn="l" defTabSz="876043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3066152" algn="l" defTabSz="876043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3504174" algn="l" defTabSz="876043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182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84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dt="0"/>
  <p:txStyles>
    <p:titleStyle>
      <a:lvl1pPr algn="l" defTabSz="1292870" rtl="0" eaLnBrk="1" latinLnBrk="0" hangingPunct="1">
        <a:lnSpc>
          <a:spcPct val="90000"/>
        </a:lnSpc>
        <a:spcBef>
          <a:spcPct val="0"/>
        </a:spcBef>
        <a:buNone/>
        <a:defRPr sz="3111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03602" indent="-203602" algn="l" defTabSz="1292870" rtl="0" eaLnBrk="1" latinLnBrk="0" hangingPunct="1">
        <a:lnSpc>
          <a:spcPct val="110000"/>
        </a:lnSpc>
        <a:spcBef>
          <a:spcPts val="0"/>
        </a:spcBef>
        <a:spcAft>
          <a:spcPts val="848"/>
        </a:spcAft>
        <a:buClr>
          <a:schemeClr val="tx2"/>
        </a:buClr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69653" indent="-323218" algn="l" defTabSz="1292870" rtl="0" eaLnBrk="1" latinLnBrk="0" hangingPunct="1">
        <a:lnSpc>
          <a:spcPct val="90000"/>
        </a:lnSpc>
        <a:spcBef>
          <a:spcPts val="707"/>
        </a:spcBef>
        <a:buClr>
          <a:srgbClr val="DF4445"/>
        </a:buClr>
        <a:buFont typeface="Wingdings" panose="05000000000000000000" pitchFamily="2" charset="2"/>
        <a:buChar char="§"/>
        <a:defRPr sz="1555" kern="1200">
          <a:solidFill>
            <a:schemeClr val="tx1"/>
          </a:solidFill>
          <a:latin typeface="+mn-lt"/>
          <a:ea typeface="+mn-ea"/>
          <a:cs typeface="+mn-cs"/>
        </a:defRPr>
      </a:lvl2pPr>
      <a:lvl3pPr marL="1616088" indent="-323218" algn="l" defTabSz="1292870" rtl="0" eaLnBrk="1" latinLnBrk="0" hangingPunct="1">
        <a:lnSpc>
          <a:spcPct val="90000"/>
        </a:lnSpc>
        <a:spcBef>
          <a:spcPts val="707"/>
        </a:spcBef>
        <a:buClr>
          <a:srgbClr val="DF4445"/>
        </a:buClr>
        <a:buFont typeface="Wingdings" panose="05000000000000000000" pitchFamily="2" charset="2"/>
        <a:buChar char="§"/>
        <a:defRPr sz="2828" kern="1200">
          <a:solidFill>
            <a:schemeClr val="tx1"/>
          </a:solidFill>
          <a:latin typeface="+mn-lt"/>
          <a:ea typeface="+mn-ea"/>
          <a:cs typeface="+mn-cs"/>
        </a:defRPr>
      </a:lvl3pPr>
      <a:lvl4pPr marL="2262523" indent="-323218" algn="l" defTabSz="1292870" rtl="0" eaLnBrk="1" latinLnBrk="0" hangingPunct="1">
        <a:lnSpc>
          <a:spcPct val="90000"/>
        </a:lnSpc>
        <a:spcBef>
          <a:spcPts val="707"/>
        </a:spcBef>
        <a:buClr>
          <a:srgbClr val="DF4445"/>
        </a:buClr>
        <a:buFont typeface="Wingdings" panose="05000000000000000000" pitchFamily="2" charset="2"/>
        <a:buChar char="§"/>
        <a:defRPr sz="2545" kern="1200">
          <a:solidFill>
            <a:schemeClr val="tx1"/>
          </a:solidFill>
          <a:latin typeface="+mn-lt"/>
          <a:ea typeface="+mn-ea"/>
          <a:cs typeface="+mn-cs"/>
        </a:defRPr>
      </a:lvl4pPr>
      <a:lvl5pPr marL="2908958" indent="-323218" algn="l" defTabSz="1292870" rtl="0" eaLnBrk="1" latinLnBrk="0" hangingPunct="1">
        <a:lnSpc>
          <a:spcPct val="90000"/>
        </a:lnSpc>
        <a:spcBef>
          <a:spcPts val="707"/>
        </a:spcBef>
        <a:buClr>
          <a:srgbClr val="DF4445"/>
        </a:buClr>
        <a:buFont typeface="Wingdings" panose="05000000000000000000" pitchFamily="2" charset="2"/>
        <a:buChar char="§"/>
        <a:defRPr sz="2545" kern="1200">
          <a:solidFill>
            <a:schemeClr val="tx1"/>
          </a:solidFill>
          <a:latin typeface="+mn-lt"/>
          <a:ea typeface="+mn-ea"/>
          <a:cs typeface="+mn-cs"/>
        </a:defRPr>
      </a:lvl5pPr>
      <a:lvl6pPr marL="3555393" indent="-323218" algn="l" defTabSz="1292870" rtl="0" eaLnBrk="1" latinLnBrk="0" hangingPunct="1">
        <a:lnSpc>
          <a:spcPct val="90000"/>
        </a:lnSpc>
        <a:spcBef>
          <a:spcPts val="707"/>
        </a:spcBef>
        <a:buFont typeface="Arial" panose="020B0604020202020204" pitchFamily="34" charset="0"/>
        <a:buChar char="•"/>
        <a:defRPr sz="2545" kern="1200">
          <a:solidFill>
            <a:schemeClr val="tx1"/>
          </a:solidFill>
          <a:latin typeface="+mn-lt"/>
          <a:ea typeface="+mn-ea"/>
          <a:cs typeface="+mn-cs"/>
        </a:defRPr>
      </a:lvl6pPr>
      <a:lvl7pPr marL="4201828" indent="-323218" algn="l" defTabSz="1292870" rtl="0" eaLnBrk="1" latinLnBrk="0" hangingPunct="1">
        <a:lnSpc>
          <a:spcPct val="90000"/>
        </a:lnSpc>
        <a:spcBef>
          <a:spcPts val="707"/>
        </a:spcBef>
        <a:buFont typeface="Arial" panose="020B0604020202020204" pitchFamily="34" charset="0"/>
        <a:buChar char="•"/>
        <a:defRPr sz="2545" kern="1200">
          <a:solidFill>
            <a:schemeClr val="tx1"/>
          </a:solidFill>
          <a:latin typeface="+mn-lt"/>
          <a:ea typeface="+mn-ea"/>
          <a:cs typeface="+mn-cs"/>
        </a:defRPr>
      </a:lvl7pPr>
      <a:lvl8pPr marL="4848263" indent="-323218" algn="l" defTabSz="1292870" rtl="0" eaLnBrk="1" latinLnBrk="0" hangingPunct="1">
        <a:lnSpc>
          <a:spcPct val="90000"/>
        </a:lnSpc>
        <a:spcBef>
          <a:spcPts val="707"/>
        </a:spcBef>
        <a:buFont typeface="Arial" panose="020B0604020202020204" pitchFamily="34" charset="0"/>
        <a:buChar char="•"/>
        <a:defRPr sz="2545" kern="1200">
          <a:solidFill>
            <a:schemeClr val="tx1"/>
          </a:solidFill>
          <a:latin typeface="+mn-lt"/>
          <a:ea typeface="+mn-ea"/>
          <a:cs typeface="+mn-cs"/>
        </a:defRPr>
      </a:lvl8pPr>
      <a:lvl9pPr marL="5494698" indent="-323218" algn="l" defTabSz="1292870" rtl="0" eaLnBrk="1" latinLnBrk="0" hangingPunct="1">
        <a:lnSpc>
          <a:spcPct val="90000"/>
        </a:lnSpc>
        <a:spcBef>
          <a:spcPts val="707"/>
        </a:spcBef>
        <a:buFont typeface="Arial" panose="020B0604020202020204" pitchFamily="34" charset="0"/>
        <a:buChar char="•"/>
        <a:defRPr sz="25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870" rtl="0" eaLnBrk="1" latinLnBrk="0" hangingPunct="1">
        <a:defRPr sz="2545" kern="1200">
          <a:solidFill>
            <a:schemeClr val="tx1"/>
          </a:solidFill>
          <a:latin typeface="+mn-lt"/>
          <a:ea typeface="+mn-ea"/>
          <a:cs typeface="+mn-cs"/>
        </a:defRPr>
      </a:lvl1pPr>
      <a:lvl2pPr marL="646435" algn="l" defTabSz="1292870" rtl="0" eaLnBrk="1" latinLnBrk="0" hangingPunct="1">
        <a:defRPr sz="2545" kern="1200">
          <a:solidFill>
            <a:schemeClr val="tx1"/>
          </a:solidFill>
          <a:latin typeface="+mn-lt"/>
          <a:ea typeface="+mn-ea"/>
          <a:cs typeface="+mn-cs"/>
        </a:defRPr>
      </a:lvl2pPr>
      <a:lvl3pPr marL="1292870" algn="l" defTabSz="1292870" rtl="0" eaLnBrk="1" latinLnBrk="0" hangingPunct="1">
        <a:defRPr sz="2545" kern="1200">
          <a:solidFill>
            <a:schemeClr val="tx1"/>
          </a:solidFill>
          <a:latin typeface="+mn-lt"/>
          <a:ea typeface="+mn-ea"/>
          <a:cs typeface="+mn-cs"/>
        </a:defRPr>
      </a:lvl3pPr>
      <a:lvl4pPr marL="1939305" algn="l" defTabSz="1292870" rtl="0" eaLnBrk="1" latinLnBrk="0" hangingPunct="1">
        <a:defRPr sz="2545" kern="1200">
          <a:solidFill>
            <a:schemeClr val="tx1"/>
          </a:solidFill>
          <a:latin typeface="+mn-lt"/>
          <a:ea typeface="+mn-ea"/>
          <a:cs typeface="+mn-cs"/>
        </a:defRPr>
      </a:lvl4pPr>
      <a:lvl5pPr marL="2585740" algn="l" defTabSz="1292870" rtl="0" eaLnBrk="1" latinLnBrk="0" hangingPunct="1">
        <a:defRPr sz="2545" kern="1200">
          <a:solidFill>
            <a:schemeClr val="tx1"/>
          </a:solidFill>
          <a:latin typeface="+mn-lt"/>
          <a:ea typeface="+mn-ea"/>
          <a:cs typeface="+mn-cs"/>
        </a:defRPr>
      </a:lvl5pPr>
      <a:lvl6pPr marL="3232175" algn="l" defTabSz="1292870" rtl="0" eaLnBrk="1" latinLnBrk="0" hangingPunct="1">
        <a:defRPr sz="2545" kern="1200">
          <a:solidFill>
            <a:schemeClr val="tx1"/>
          </a:solidFill>
          <a:latin typeface="+mn-lt"/>
          <a:ea typeface="+mn-ea"/>
          <a:cs typeface="+mn-cs"/>
        </a:defRPr>
      </a:lvl6pPr>
      <a:lvl7pPr marL="3878610" algn="l" defTabSz="1292870" rtl="0" eaLnBrk="1" latinLnBrk="0" hangingPunct="1">
        <a:defRPr sz="2545" kern="1200">
          <a:solidFill>
            <a:schemeClr val="tx1"/>
          </a:solidFill>
          <a:latin typeface="+mn-lt"/>
          <a:ea typeface="+mn-ea"/>
          <a:cs typeface="+mn-cs"/>
        </a:defRPr>
      </a:lvl7pPr>
      <a:lvl8pPr marL="4525046" algn="l" defTabSz="1292870" rtl="0" eaLnBrk="1" latinLnBrk="0" hangingPunct="1">
        <a:defRPr sz="2545" kern="1200">
          <a:solidFill>
            <a:schemeClr val="tx1"/>
          </a:solidFill>
          <a:latin typeface="+mn-lt"/>
          <a:ea typeface="+mn-ea"/>
          <a:cs typeface="+mn-cs"/>
        </a:defRPr>
      </a:lvl8pPr>
      <a:lvl9pPr marL="5171481" algn="l" defTabSz="1292870" rtl="0" eaLnBrk="1" latinLnBrk="0" hangingPunct="1">
        <a:defRPr sz="25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8" userDrawn="1">
          <p15:clr>
            <a:srgbClr val="F26B43"/>
          </p15:clr>
        </p15:guide>
        <p15:guide id="3" pos="6497" userDrawn="1">
          <p15:clr>
            <a:srgbClr val="F26B43"/>
          </p15:clr>
        </p15:guide>
        <p15:guide id="5" orient="horz" pos="226" userDrawn="1">
          <p15:clr>
            <a:srgbClr val="F26B43"/>
          </p15:clr>
        </p15:guide>
        <p15:guide id="6" orient="horz" pos="4536" userDrawn="1">
          <p15:clr>
            <a:srgbClr val="F26B43"/>
          </p15:clr>
        </p15:guide>
        <p15:guide id="7" pos="3367" userDrawn="1">
          <p15:clr>
            <a:srgbClr val="F26B43"/>
          </p15:clr>
        </p15:guide>
        <p15:guide id="8" pos="3141" userDrawn="1">
          <p15:clr>
            <a:srgbClr val="F26B43"/>
          </p15:clr>
        </p15:guide>
        <p15:guide id="9" pos="359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emf"/><Relationship Id="rId42" Type="http://schemas.openxmlformats.org/officeDocument/2006/relationships/image" Target="../media/image41.svg"/><Relationship Id="rId47" Type="http://schemas.openxmlformats.org/officeDocument/2006/relationships/image" Target="../media/image46.png"/><Relationship Id="rId50" Type="http://schemas.openxmlformats.org/officeDocument/2006/relationships/image" Target="../media/image49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emf"/><Relationship Id="rId37" Type="http://schemas.openxmlformats.org/officeDocument/2006/relationships/image" Target="../media/image36.emf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emf"/><Relationship Id="rId49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43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emf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emf"/><Relationship Id="rId38" Type="http://schemas.openxmlformats.org/officeDocument/2006/relationships/image" Target="../media/image37.png"/><Relationship Id="rId46" Type="http://schemas.openxmlformats.org/officeDocument/2006/relationships/image" Target="../media/image45.svg"/><Relationship Id="rId20" Type="http://schemas.openxmlformats.org/officeDocument/2006/relationships/image" Target="../media/image19.pn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18" Type="http://schemas.openxmlformats.org/officeDocument/2006/relationships/image" Target="../media/image11.png"/><Relationship Id="rId3" Type="http://schemas.openxmlformats.org/officeDocument/2006/relationships/image" Target="../media/image14.sv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17" Type="http://schemas.openxmlformats.org/officeDocument/2006/relationships/image" Target="../media/image18.svg"/><Relationship Id="rId2" Type="http://schemas.openxmlformats.org/officeDocument/2006/relationships/image" Target="../media/image1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2.sv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18" Type="http://schemas.openxmlformats.org/officeDocument/2006/relationships/image" Target="../media/image11.png"/><Relationship Id="rId3" Type="http://schemas.openxmlformats.org/officeDocument/2006/relationships/image" Target="../media/image14.sv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17" Type="http://schemas.openxmlformats.org/officeDocument/2006/relationships/image" Target="../media/image18.svg"/><Relationship Id="rId2" Type="http://schemas.openxmlformats.org/officeDocument/2006/relationships/image" Target="../media/image1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2.sv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300F6E4E-737F-4C82-BB96-8507BBDA1A8A}"/>
              </a:ext>
            </a:extLst>
          </p:cNvPr>
          <p:cNvGrpSpPr/>
          <p:nvPr/>
        </p:nvGrpSpPr>
        <p:grpSpPr>
          <a:xfrm>
            <a:off x="0" y="5776771"/>
            <a:ext cx="10692000" cy="1782904"/>
            <a:chOff x="0" y="5776771"/>
            <a:chExt cx="10692000" cy="1782904"/>
          </a:xfrm>
        </p:grpSpPr>
        <p:sp>
          <p:nvSpPr>
            <p:cNvPr id="50" name="s">
              <a:extLst>
                <a:ext uri="{FF2B5EF4-FFF2-40B4-BE49-F238E27FC236}">
                  <a16:creationId xmlns:a16="http://schemas.microsoft.com/office/drawing/2014/main" id="{30E6CD27-3583-45E1-9733-29576DEC5C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5776771"/>
              <a:ext cx="10692000" cy="1782904"/>
            </a:xfrm>
            <a:custGeom>
              <a:avLst/>
              <a:gdLst>
                <a:gd name="connsiteX0" fmla="*/ 0 w 4191952"/>
                <a:gd name="connsiteY0" fmla="*/ 698061 h 699013"/>
                <a:gd name="connsiteX1" fmla="*/ 0 w 4191952"/>
                <a:gd name="connsiteY1" fmla="*/ 561853 h 699013"/>
                <a:gd name="connsiteX2" fmla="*/ 246698 w 4191952"/>
                <a:gd name="connsiteY2" fmla="*/ 264673 h 699013"/>
                <a:gd name="connsiteX3" fmla="*/ 860108 w 4191952"/>
                <a:gd name="connsiteY3" fmla="*/ 256101 h 699013"/>
                <a:gd name="connsiteX4" fmla="*/ 1232535 w 4191952"/>
                <a:gd name="connsiteY4" fmla="*/ 10356 h 699013"/>
                <a:gd name="connsiteX5" fmla="*/ 1777365 w 4191952"/>
                <a:gd name="connsiteY5" fmla="*/ 213238 h 699013"/>
                <a:gd name="connsiteX6" fmla="*/ 2213610 w 4191952"/>
                <a:gd name="connsiteY6" fmla="*/ 319918 h 699013"/>
                <a:gd name="connsiteX7" fmla="*/ 3206115 w 4191952"/>
                <a:gd name="connsiteY7" fmla="*/ 432313 h 699013"/>
                <a:gd name="connsiteX8" fmla="*/ 3688080 w 4191952"/>
                <a:gd name="connsiteY8" fmla="*/ 117036 h 699013"/>
                <a:gd name="connsiteX9" fmla="*/ 4191953 w 4191952"/>
                <a:gd name="connsiteY9" fmla="*/ 348493 h 699013"/>
                <a:gd name="connsiteX10" fmla="*/ 4191953 w 4191952"/>
                <a:gd name="connsiteY10" fmla="*/ 699013 h 699013"/>
                <a:gd name="connsiteX11" fmla="*/ 0 w 4191952"/>
                <a:gd name="connsiteY11" fmla="*/ 699013 h 69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91952" h="699013">
                  <a:moveTo>
                    <a:pt x="0" y="698061"/>
                  </a:moveTo>
                  <a:lnTo>
                    <a:pt x="0" y="561853"/>
                  </a:lnTo>
                  <a:cubicBezTo>
                    <a:pt x="0" y="561853"/>
                    <a:pt x="0" y="365638"/>
                    <a:pt x="246698" y="264673"/>
                  </a:cubicBezTo>
                  <a:cubicBezTo>
                    <a:pt x="493395" y="162756"/>
                    <a:pt x="682943" y="324681"/>
                    <a:pt x="860108" y="256101"/>
                  </a:cubicBezTo>
                  <a:cubicBezTo>
                    <a:pt x="1037273" y="187521"/>
                    <a:pt x="1016318" y="76078"/>
                    <a:pt x="1232535" y="10356"/>
                  </a:cubicBezTo>
                  <a:cubicBezTo>
                    <a:pt x="1448753" y="-55367"/>
                    <a:pt x="1777365" y="213238"/>
                    <a:pt x="1777365" y="213238"/>
                  </a:cubicBezTo>
                  <a:cubicBezTo>
                    <a:pt x="1777365" y="213238"/>
                    <a:pt x="1983105" y="427551"/>
                    <a:pt x="2213610" y="319918"/>
                  </a:cubicBezTo>
                  <a:cubicBezTo>
                    <a:pt x="2619375" y="64648"/>
                    <a:pt x="2727960" y="557091"/>
                    <a:pt x="3206115" y="432313"/>
                  </a:cubicBezTo>
                  <a:cubicBezTo>
                    <a:pt x="3476625" y="303726"/>
                    <a:pt x="3473768" y="183711"/>
                    <a:pt x="3688080" y="117036"/>
                  </a:cubicBezTo>
                  <a:cubicBezTo>
                    <a:pt x="4005263" y="59886"/>
                    <a:pt x="4191953" y="348493"/>
                    <a:pt x="4191953" y="348493"/>
                  </a:cubicBezTo>
                  <a:lnTo>
                    <a:pt x="4191953" y="699013"/>
                  </a:lnTo>
                  <a:lnTo>
                    <a:pt x="0" y="699013"/>
                  </a:lnTo>
                  <a:close/>
                </a:path>
              </a:pathLst>
            </a:custGeom>
            <a:solidFill>
              <a:srgbClr val="E3EDE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74BDCFD-044A-4309-93CC-65AEB1BF1A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069" y="7163675"/>
              <a:ext cx="2482163" cy="396000"/>
              <a:chOff x="395828" y="7144055"/>
              <a:chExt cx="2417689" cy="385714"/>
            </a:xfrm>
          </p:grpSpPr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3FF2268C-F14C-46B9-ACCA-4340616BF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95828" y="7178251"/>
                <a:ext cx="664368" cy="351518"/>
              </a:xfrm>
              <a:prstGeom prst="rect">
                <a:avLst/>
              </a:prstGeom>
            </p:spPr>
          </p:pic>
          <p:pic>
            <p:nvPicPr>
              <p:cNvPr id="109" name="Graphic 108">
                <a:extLst>
                  <a:ext uri="{FF2B5EF4-FFF2-40B4-BE49-F238E27FC236}">
                    <a16:creationId xmlns:a16="http://schemas.microsoft.com/office/drawing/2014/main" id="{BCB4FF9B-CA09-4E04-BF91-17C4245B1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31683" y="7144055"/>
                <a:ext cx="990100" cy="385714"/>
              </a:xfrm>
              <a:prstGeom prst="rect">
                <a:avLst/>
              </a:prstGeom>
            </p:spPr>
          </p:pic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B768DF8-AFEF-477C-A478-69B558DFD611}"/>
                  </a:ext>
                </a:extLst>
              </p:cNvPr>
              <p:cNvGrpSpPr/>
              <p:nvPr/>
            </p:nvGrpSpPr>
            <p:grpSpPr>
              <a:xfrm flipH="1">
                <a:off x="2022011" y="7290455"/>
                <a:ext cx="791506" cy="239313"/>
                <a:chOff x="26720560" y="20308869"/>
                <a:chExt cx="3554652" cy="1074756"/>
              </a:xfrm>
            </p:grpSpPr>
            <p:pic>
              <p:nvPicPr>
                <p:cNvPr id="111" name="Graphic 110">
                  <a:extLst>
                    <a:ext uri="{FF2B5EF4-FFF2-40B4-BE49-F238E27FC236}">
                      <a16:creationId xmlns:a16="http://schemas.microsoft.com/office/drawing/2014/main" id="{09C607D7-5EDC-4A3C-9C37-495EB418BC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44619" y="20308869"/>
                  <a:ext cx="2630593" cy="1074755"/>
                </a:xfrm>
                <a:prstGeom prst="rect">
                  <a:avLst/>
                </a:prstGeom>
              </p:spPr>
            </p:pic>
            <p:pic>
              <p:nvPicPr>
                <p:cNvPr id="112" name="Graphic 111">
                  <a:extLst>
                    <a:ext uri="{FF2B5EF4-FFF2-40B4-BE49-F238E27FC236}">
                      <a16:creationId xmlns:a16="http://schemas.microsoft.com/office/drawing/2014/main" id="{B52B9C47-838E-4487-81ED-3F1DC6D208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20560" y="20864657"/>
                  <a:ext cx="934143" cy="51896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19CB542-1811-4240-B5F6-236E49E43A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29705" y="6966020"/>
              <a:ext cx="3162106" cy="593654"/>
              <a:chOff x="4479701" y="4768466"/>
              <a:chExt cx="3079972" cy="578234"/>
            </a:xfrm>
          </p:grpSpPr>
          <p:pic>
            <p:nvPicPr>
              <p:cNvPr id="103" name="Graphic 102">
                <a:extLst>
                  <a:ext uri="{FF2B5EF4-FFF2-40B4-BE49-F238E27FC236}">
                    <a16:creationId xmlns:a16="http://schemas.microsoft.com/office/drawing/2014/main" id="{25E384DF-65C5-4959-842F-5100BB26D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6552032" y="4852384"/>
                <a:ext cx="1007641" cy="494315"/>
              </a:xfrm>
              <a:prstGeom prst="rect">
                <a:avLst/>
              </a:prstGeom>
            </p:spPr>
          </p:pic>
          <p:pic>
            <p:nvPicPr>
              <p:cNvPr id="106" name="Graphic 105">
                <a:extLst>
                  <a:ext uri="{FF2B5EF4-FFF2-40B4-BE49-F238E27FC236}">
                    <a16:creationId xmlns:a16="http://schemas.microsoft.com/office/drawing/2014/main" id="{92775472-A628-468C-A382-3BCA0DAEB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479701" y="5014660"/>
                <a:ext cx="812706" cy="332040"/>
              </a:xfrm>
              <a:prstGeom prst="rect">
                <a:avLst/>
              </a:prstGeom>
            </p:spPr>
          </p:pic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8506298B-B2DB-45B9-A08D-E1BBC8CE4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82459" y="4768466"/>
                <a:ext cx="1373731" cy="535166"/>
              </a:xfrm>
              <a:prstGeom prst="rect">
                <a:avLst/>
              </a:prstGeom>
            </p:spPr>
          </p:pic>
        </p:grpSp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0A54B1A1-C49A-4C6D-A0DD-FD08186BE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34266" y="6721281"/>
              <a:ext cx="506147" cy="192638"/>
            </a:xfrm>
            <a:prstGeom prst="rect">
              <a:avLst/>
            </a:prstGeom>
          </p:spPr>
        </p:pic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9C6FA016-2BA0-4C40-82B0-E4CBDFAB5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74632" y="7203890"/>
              <a:ext cx="400557" cy="152451"/>
            </a:xfrm>
            <a:prstGeom prst="rect">
              <a:avLst/>
            </a:prstGeom>
          </p:spPr>
        </p:pic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F4F7C619-F517-4C34-8E5E-D0B2D2475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53545" y="6803771"/>
              <a:ext cx="506147" cy="192638"/>
            </a:xfrm>
            <a:prstGeom prst="rect">
              <a:avLst/>
            </a:prstGeom>
          </p:spPr>
        </p:pic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C5C18DC1-6C4B-49F0-BF35-9FFEA430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6514990" y="7189626"/>
              <a:ext cx="421201" cy="160308"/>
            </a:xfrm>
            <a:prstGeom prst="rect">
              <a:avLst/>
            </a:prstGeom>
          </p:spPr>
        </p:pic>
      </p:grpSp>
      <p:sp>
        <p:nvSpPr>
          <p:cNvPr id="2" name="cover">
            <a:extLst>
              <a:ext uri="{FF2B5EF4-FFF2-40B4-BE49-F238E27FC236}">
                <a16:creationId xmlns:a16="http://schemas.microsoft.com/office/drawing/2014/main" id="{441E8154-B48B-4F87-8E2A-E6E78E656E0D}"/>
              </a:ext>
            </a:extLst>
          </p:cNvPr>
          <p:cNvSpPr/>
          <p:nvPr/>
        </p:nvSpPr>
        <p:spPr>
          <a:xfrm>
            <a:off x="0" y="0"/>
            <a:ext cx="5346000" cy="75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>
              <a:spcAft>
                <a:spcPts val="600"/>
              </a:spcAft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822B7D5-5DF8-4268-97C0-078E939BB534}"/>
              </a:ext>
            </a:extLst>
          </p:cNvPr>
          <p:cNvGrpSpPr/>
          <p:nvPr/>
        </p:nvGrpSpPr>
        <p:grpSpPr>
          <a:xfrm>
            <a:off x="8333801" y="358774"/>
            <a:ext cx="1740154" cy="810829"/>
            <a:chOff x="5552326" y="118233"/>
            <a:chExt cx="1405097" cy="654709"/>
          </a:xfrm>
        </p:grpSpPr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03A5E159-6716-45E5-8975-B40C71A4B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332475" y="118233"/>
              <a:ext cx="624948" cy="624948"/>
            </a:xfrm>
            <a:prstGeom prst="rect">
              <a:avLst/>
            </a:prstGeom>
          </p:spPr>
        </p:pic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DD3543E5-7AE8-444F-A363-9230D81B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552326" y="585149"/>
              <a:ext cx="731745" cy="187793"/>
            </a:xfrm>
            <a:prstGeom prst="rect">
              <a:avLst/>
            </a:prstGeom>
          </p:spPr>
        </p:pic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2C991385-0DD9-40FB-B5FE-06D1000CF4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99111" y="759104"/>
            <a:ext cx="648389" cy="2431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72FE391-02F4-4917-AF49-29B8680FC1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45436" y="317892"/>
            <a:ext cx="648389" cy="243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81AF7C9-96EC-478C-AF1D-3A82EC8E7850}"/>
              </a:ext>
            </a:extLst>
          </p:cNvPr>
          <p:cNvGrpSpPr/>
          <p:nvPr/>
        </p:nvGrpSpPr>
        <p:grpSpPr>
          <a:xfrm>
            <a:off x="5926778" y="1651882"/>
            <a:ext cx="4041206" cy="3582354"/>
            <a:chOff x="580965" y="1651882"/>
            <a:chExt cx="4041206" cy="35823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EAFF73-007D-4F3B-804C-391D04561C65}"/>
                </a:ext>
              </a:extLst>
            </p:cNvPr>
            <p:cNvGrpSpPr/>
            <p:nvPr/>
          </p:nvGrpSpPr>
          <p:grpSpPr>
            <a:xfrm>
              <a:off x="580965" y="2298240"/>
              <a:ext cx="4041206" cy="2935996"/>
              <a:chOff x="580965" y="2298240"/>
              <a:chExt cx="4041206" cy="2935996"/>
            </a:xfrm>
          </p:grpSpPr>
          <p:pic>
            <p:nvPicPr>
              <p:cNvPr id="117" name="t">
                <a:extLst>
                  <a:ext uri="{FF2B5EF4-FFF2-40B4-BE49-F238E27FC236}">
                    <a16:creationId xmlns:a16="http://schemas.microsoft.com/office/drawing/2014/main" id="{6FEBF7FC-C276-450B-ABF0-098B179D5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927328" y="2298240"/>
                <a:ext cx="3565640" cy="19449"/>
              </a:xfrm>
              <a:prstGeom prst="rect">
                <a:avLst/>
              </a:prstGeom>
            </p:spPr>
          </p:pic>
          <p:pic>
            <p:nvPicPr>
              <p:cNvPr id="118" name="r">
                <a:extLst>
                  <a:ext uri="{FF2B5EF4-FFF2-40B4-BE49-F238E27FC236}">
                    <a16:creationId xmlns:a16="http://schemas.microsoft.com/office/drawing/2014/main" id="{966E3931-E0BF-4822-BDD0-EEE7FA339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4100291" y="2298240"/>
                <a:ext cx="521880" cy="2935995"/>
              </a:xfrm>
              <a:prstGeom prst="rect">
                <a:avLst/>
              </a:prstGeom>
            </p:spPr>
          </p:pic>
          <p:pic>
            <p:nvPicPr>
              <p:cNvPr id="119" name="b">
                <a:extLst>
                  <a:ext uri="{FF2B5EF4-FFF2-40B4-BE49-F238E27FC236}">
                    <a16:creationId xmlns:a16="http://schemas.microsoft.com/office/drawing/2014/main" id="{85BAB792-890B-4503-8C30-DFBE06FD020B}"/>
                  </a:ext>
                </a:extLst>
              </p:cNvPr>
              <p:cNvPicPr>
                <a:picLocks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851398" y="5205063"/>
                <a:ext cx="3303874" cy="29173"/>
              </a:xfrm>
              <a:prstGeom prst="rect">
                <a:avLst/>
              </a:prstGeom>
            </p:spPr>
          </p:pic>
          <p:pic>
            <p:nvPicPr>
              <p:cNvPr id="120" name="l">
                <a:extLst>
                  <a:ext uri="{FF2B5EF4-FFF2-40B4-BE49-F238E27FC236}">
                    <a16:creationId xmlns:a16="http://schemas.microsoft.com/office/drawing/2014/main" id="{0B28548F-53DC-44B2-AB91-912A3EA01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580965" y="2298240"/>
                <a:ext cx="337115" cy="2935996"/>
              </a:xfrm>
              <a:prstGeom prst="rect">
                <a:avLst/>
              </a:prstGeom>
            </p:spPr>
          </p:pic>
        </p:grp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FBA1EC2-EE97-45C5-A32D-AE1FCFEC1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752120" y="1651882"/>
              <a:ext cx="743326" cy="749679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1F47C07-46AA-41E0-97DA-8A1B691636EC}"/>
              </a:ext>
            </a:extLst>
          </p:cNvPr>
          <p:cNvGrpSpPr/>
          <p:nvPr/>
        </p:nvGrpSpPr>
        <p:grpSpPr>
          <a:xfrm>
            <a:off x="6097934" y="2528768"/>
            <a:ext cx="3674575" cy="2605683"/>
            <a:chOff x="18946968" y="1179960"/>
            <a:chExt cx="7407265" cy="5252578"/>
          </a:xfrm>
        </p:grpSpPr>
        <p:sp>
          <p:nvSpPr>
            <p:cNvPr id="122" name="Shape 92">
              <a:extLst>
                <a:ext uri="{FF2B5EF4-FFF2-40B4-BE49-F238E27FC236}">
                  <a16:creationId xmlns:a16="http://schemas.microsoft.com/office/drawing/2014/main" id="{9C130B7E-C077-4266-B5B6-F827BF4F6392}"/>
                </a:ext>
              </a:extLst>
            </p:cNvPr>
            <p:cNvSpPr/>
            <p:nvPr/>
          </p:nvSpPr>
          <p:spPr>
            <a:xfrm>
              <a:off x="18946968" y="1179960"/>
              <a:ext cx="7214497" cy="434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2270509">
                <a:spcAft>
                  <a:spcPts val="600"/>
                </a:spcAft>
                <a:buClr>
                  <a:srgbClr val="E14646"/>
                </a:buClr>
                <a:buSzPct val="100000"/>
                <a:defRPr sz="1800"/>
              </a:pPr>
              <a:r>
                <a:rPr lang="da-DK" sz="1400" b="1">
                  <a:solidFill>
                    <a:srgbClr val="084438"/>
                  </a:solidFill>
                  <a:latin typeface="Arial"/>
                  <a:cs typeface="Arial"/>
                </a:rPr>
                <a:t>Guide</a:t>
              </a:r>
            </a:p>
          </p:txBody>
        </p:sp>
        <p:sp>
          <p:nvSpPr>
            <p:cNvPr id="123" name="Shape 92">
              <a:extLst>
                <a:ext uri="{FF2B5EF4-FFF2-40B4-BE49-F238E27FC236}">
                  <a16:creationId xmlns:a16="http://schemas.microsoft.com/office/drawing/2014/main" id="{4B7A02C2-E042-44FC-908A-D9E3FAD96B46}"/>
                </a:ext>
              </a:extLst>
            </p:cNvPr>
            <p:cNvSpPr/>
            <p:nvPr/>
          </p:nvSpPr>
          <p:spPr>
            <a:xfrm>
              <a:off x="18990187" y="1779381"/>
              <a:ext cx="7364046" cy="4653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2270509">
                <a:spcAft>
                  <a:spcPts val="600"/>
                </a:spcAft>
                <a:buClr>
                  <a:srgbClr val="E14646"/>
                </a:buClr>
                <a:buSzPct val="100000"/>
                <a:defRPr sz="1800"/>
              </a:pPr>
              <a:r>
                <a:rPr lang="da-DK" sz="1000" dirty="0">
                  <a:solidFill>
                    <a:srgbClr val="084438"/>
                  </a:solidFill>
                  <a:cs typeface="Arial"/>
                </a:rPr>
                <a:t>Dette er arbejdsark, som kan bruges til at arbejde med at udvikle egen praksis for undervisningsmiljø på erhvervsuddannelserne.</a:t>
              </a:r>
            </a:p>
            <a:p>
              <a:pPr defTabSz="2270509">
                <a:spcAft>
                  <a:spcPts val="600"/>
                </a:spcAft>
                <a:buClr>
                  <a:srgbClr val="E14646"/>
                </a:buClr>
                <a:buSzPct val="100000"/>
                <a:defRPr sz="1800"/>
              </a:pPr>
              <a:r>
                <a:rPr lang="da-DK" sz="1000" dirty="0">
                  <a:solidFill>
                    <a:srgbClr val="084438"/>
                  </a:solidFill>
                  <a:cs typeface="Arial"/>
                </a:rPr>
                <a:t>Print arket i A4 og skær det over </a:t>
              </a:r>
              <a:r>
                <a:rPr lang="da-DK" sz="1000">
                  <a:solidFill>
                    <a:srgbClr val="084438"/>
                  </a:solidFill>
                  <a:cs typeface="Arial"/>
                </a:rPr>
                <a:t>på midten. </a:t>
              </a:r>
            </a:p>
            <a:p>
              <a:pPr defTabSz="2270509">
                <a:spcAft>
                  <a:spcPts val="600"/>
                </a:spcAft>
                <a:buClr>
                  <a:srgbClr val="E14646"/>
                </a:buClr>
                <a:buSzPct val="100000"/>
                <a:defRPr sz="1800"/>
              </a:pPr>
              <a:endParaRPr lang="da-DK" sz="1000" dirty="0">
                <a:solidFill>
                  <a:srgbClr val="084438"/>
                </a:solidFill>
                <a:cs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2619704-82A3-4D33-835A-B8A0BCDE0AD8}"/>
              </a:ext>
            </a:extLst>
          </p:cNvPr>
          <p:cNvGrpSpPr/>
          <p:nvPr/>
        </p:nvGrpSpPr>
        <p:grpSpPr>
          <a:xfrm>
            <a:off x="0" y="0"/>
            <a:ext cx="5346000" cy="7559675"/>
            <a:chOff x="5345113" y="0"/>
            <a:chExt cx="5346000" cy="755967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245FE58-B223-4F49-97AC-06B2687890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45113" y="0"/>
              <a:ext cx="5346000" cy="5311565"/>
              <a:chOff x="0" y="-1612792"/>
              <a:chExt cx="7560000" cy="7511306"/>
            </a:xfrm>
            <a:solidFill>
              <a:srgbClr val="E3EDE7"/>
            </a:solidFill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A8572B8-0843-4F39-BB73-7A027AF66323}"/>
                  </a:ext>
                </a:extLst>
              </p:cNvPr>
              <p:cNvSpPr/>
              <p:nvPr/>
            </p:nvSpPr>
            <p:spPr>
              <a:xfrm>
                <a:off x="0" y="-1612792"/>
                <a:ext cx="7559675" cy="43965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4" name="Graphic 67">
                <a:extLst>
                  <a:ext uri="{FF2B5EF4-FFF2-40B4-BE49-F238E27FC236}">
                    <a16:creationId xmlns:a16="http://schemas.microsoft.com/office/drawing/2014/main" id="{42D0F79B-0880-46E7-9790-A9D8DD43F4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0" y="2582873"/>
                <a:ext cx="7560000" cy="3315641"/>
              </a:xfrm>
              <a:custGeom>
                <a:avLst/>
                <a:gdLst>
                  <a:gd name="connsiteX0" fmla="*/ 0 w 2597467"/>
                  <a:gd name="connsiteY0" fmla="*/ 1139190 h 1139189"/>
                  <a:gd name="connsiteX1" fmla="*/ 360045 w 2597467"/>
                  <a:gd name="connsiteY1" fmla="*/ 509588 h 1139189"/>
                  <a:gd name="connsiteX2" fmla="*/ 1256348 w 2597467"/>
                  <a:gd name="connsiteY2" fmla="*/ 497205 h 1139189"/>
                  <a:gd name="connsiteX3" fmla="*/ 1753553 w 2597467"/>
                  <a:gd name="connsiteY3" fmla="*/ 93345 h 1139189"/>
                  <a:gd name="connsiteX4" fmla="*/ 2597468 w 2597467"/>
                  <a:gd name="connsiteY4" fmla="*/ 434340 h 1139189"/>
                  <a:gd name="connsiteX5" fmla="*/ 2597468 w 2597467"/>
                  <a:gd name="connsiteY5" fmla="*/ 0 h 1139189"/>
                  <a:gd name="connsiteX6" fmla="*/ 0 w 2597467"/>
                  <a:gd name="connsiteY6" fmla="*/ 0 h 1139189"/>
                  <a:gd name="connsiteX7" fmla="*/ 0 w 2597467"/>
                  <a:gd name="connsiteY7" fmla="*/ 113919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7467" h="1139189">
                    <a:moveTo>
                      <a:pt x="0" y="1139190"/>
                    </a:moveTo>
                    <a:cubicBezTo>
                      <a:pt x="0" y="1139190"/>
                      <a:pt x="0" y="658178"/>
                      <a:pt x="360045" y="509588"/>
                    </a:cubicBezTo>
                    <a:cubicBezTo>
                      <a:pt x="720090" y="360998"/>
                      <a:pt x="998220" y="598170"/>
                      <a:pt x="1256348" y="497205"/>
                    </a:cubicBezTo>
                    <a:cubicBezTo>
                      <a:pt x="1515428" y="397193"/>
                      <a:pt x="1541145" y="131445"/>
                      <a:pt x="1753553" y="93345"/>
                    </a:cubicBezTo>
                    <a:cubicBezTo>
                      <a:pt x="2216468" y="10478"/>
                      <a:pt x="2597468" y="434340"/>
                      <a:pt x="2597468" y="434340"/>
                    </a:cubicBezTo>
                    <a:lnTo>
                      <a:pt x="2597468" y="0"/>
                    </a:lnTo>
                    <a:lnTo>
                      <a:pt x="0" y="0"/>
                    </a:lnTo>
                    <a:lnTo>
                      <a:pt x="0" y="11391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6654A86-D288-401F-93DD-54F85411EF50}"/>
                </a:ext>
              </a:extLst>
            </p:cNvPr>
            <p:cNvGrpSpPr/>
            <p:nvPr/>
          </p:nvGrpSpPr>
          <p:grpSpPr>
            <a:xfrm>
              <a:off x="5479184" y="3238500"/>
              <a:ext cx="5085626" cy="4321175"/>
              <a:chOff x="191943" y="4587318"/>
              <a:chExt cx="7184434" cy="6104495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8E19387-7D48-4E8E-8E74-D32DB3891B26}"/>
                  </a:ext>
                </a:extLst>
              </p:cNvPr>
              <p:cNvGrpSpPr/>
              <p:nvPr/>
            </p:nvGrpSpPr>
            <p:grpSpPr>
              <a:xfrm>
                <a:off x="327360" y="6410587"/>
                <a:ext cx="2281082" cy="1934679"/>
                <a:chOff x="327360" y="6410587"/>
                <a:chExt cx="2281082" cy="1934679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ECF32F64-2C67-4F45-B8FB-5624AB39B1B3}"/>
                    </a:ext>
                  </a:extLst>
                </p:cNvPr>
                <p:cNvGrpSpPr/>
                <p:nvPr/>
              </p:nvGrpSpPr>
              <p:grpSpPr>
                <a:xfrm>
                  <a:off x="327360" y="6410587"/>
                  <a:ext cx="1983727" cy="1934679"/>
                  <a:chOff x="-3225237" y="5909799"/>
                  <a:chExt cx="3438124" cy="3353116"/>
                </a:xfrm>
              </p:grpSpPr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335BEA51-601F-41AF-9A0B-7E74A2F1A0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-3099113" y="5942219"/>
                    <a:ext cx="3312000" cy="331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pic>
                <p:nvPicPr>
                  <p:cNvPr id="91" name="Graphic 90">
                    <a:extLst>
                      <a:ext uri="{FF2B5EF4-FFF2-40B4-BE49-F238E27FC236}">
                        <a16:creationId xmlns:a16="http://schemas.microsoft.com/office/drawing/2014/main" id="{EF1E09E2-7EDE-4E42-955E-C9F2FFA72C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>
                    <a:extLst>
                      <a:ext uri="{96DAC541-7B7A-43D3-8B79-37D633B846F1}">
                        <asvg:svgBlip xmlns:asvg="http://schemas.microsoft.com/office/drawing/2016/SVG/main" r:embed="rId3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225237" y="5909799"/>
                    <a:ext cx="3438124" cy="335311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9" name="Billede 7">
                  <a:extLst>
                    <a:ext uri="{FF2B5EF4-FFF2-40B4-BE49-F238E27FC236}">
                      <a16:creationId xmlns:a16="http://schemas.microsoft.com/office/drawing/2014/main" id="{0BD4A7C4-0C59-4592-B7D3-066347A5A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61673" y="6695078"/>
                  <a:ext cx="2246769" cy="1384170"/>
                </a:xfrm>
                <a:prstGeom prst="rect">
                  <a:avLst/>
                </a:prstGeom>
              </p:spPr>
            </p:pic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47629F7-B614-4E57-ABB8-1BEF59BED057}"/>
                  </a:ext>
                </a:extLst>
              </p:cNvPr>
              <p:cNvGrpSpPr/>
              <p:nvPr/>
            </p:nvGrpSpPr>
            <p:grpSpPr>
              <a:xfrm>
                <a:off x="3468022" y="5536548"/>
                <a:ext cx="1780567" cy="1736542"/>
                <a:chOff x="3468022" y="5536548"/>
                <a:chExt cx="1780567" cy="1736542"/>
              </a:xfrm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85392970-D2B9-4D20-BA2B-483B26E8122B}"/>
                    </a:ext>
                  </a:extLst>
                </p:cNvPr>
                <p:cNvGrpSpPr/>
                <p:nvPr/>
              </p:nvGrpSpPr>
              <p:grpSpPr>
                <a:xfrm>
                  <a:off x="3468022" y="5536548"/>
                  <a:ext cx="1780567" cy="1736542"/>
                  <a:chOff x="-3225237" y="5909799"/>
                  <a:chExt cx="3438124" cy="3353116"/>
                </a:xfrm>
              </p:grpSpPr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0207F8B1-50F9-42E2-9C66-1E6AF75651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-3099113" y="5942219"/>
                    <a:ext cx="3312000" cy="331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pic>
                <p:nvPicPr>
                  <p:cNvPr id="87" name="Graphic 86">
                    <a:extLst>
                      <a:ext uri="{FF2B5EF4-FFF2-40B4-BE49-F238E27FC236}">
                        <a16:creationId xmlns:a16="http://schemas.microsoft.com/office/drawing/2014/main" id="{367C56D6-B699-43AE-A61D-4BB2C135A8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>
                    <a:extLst>
                      <a:ext uri="{96DAC541-7B7A-43D3-8B79-37D633B846F1}">
                        <asvg:svgBlip xmlns:asvg="http://schemas.microsoft.com/office/drawing/2016/SVG/main" r:embed="rId3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225237" y="5909799"/>
                    <a:ext cx="3438124" cy="335311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5" name="Billede 52">
                  <a:extLst>
                    <a:ext uri="{FF2B5EF4-FFF2-40B4-BE49-F238E27FC236}">
                      <a16:creationId xmlns:a16="http://schemas.microsoft.com/office/drawing/2014/main" id="{32EFC752-597B-49B2-BCA0-B8CF2A8A41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15243" y="5744145"/>
                  <a:ext cx="1204553" cy="1409477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F916C7A-FF2A-4116-924B-AE4918C66E32}"/>
                  </a:ext>
                </a:extLst>
              </p:cNvPr>
              <p:cNvGrpSpPr/>
              <p:nvPr/>
            </p:nvGrpSpPr>
            <p:grpSpPr>
              <a:xfrm>
                <a:off x="5530492" y="5927199"/>
                <a:ext cx="1780567" cy="1736542"/>
                <a:chOff x="5530492" y="5927199"/>
                <a:chExt cx="1780567" cy="1736542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9DBAC36-32F1-4600-80B5-5D5CC8CB5D9E}"/>
                    </a:ext>
                  </a:extLst>
                </p:cNvPr>
                <p:cNvGrpSpPr/>
                <p:nvPr/>
              </p:nvGrpSpPr>
              <p:grpSpPr>
                <a:xfrm>
                  <a:off x="5530492" y="5927199"/>
                  <a:ext cx="1780567" cy="1736542"/>
                  <a:chOff x="-3225237" y="5909799"/>
                  <a:chExt cx="3438124" cy="3353116"/>
                </a:xfrm>
              </p:grpSpPr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B267C389-FFE9-4250-B20B-C931D8AEC7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-3099113" y="5942219"/>
                    <a:ext cx="3312000" cy="331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pic>
                <p:nvPicPr>
                  <p:cNvPr id="83" name="Graphic 82">
                    <a:extLst>
                      <a:ext uri="{FF2B5EF4-FFF2-40B4-BE49-F238E27FC236}">
                        <a16:creationId xmlns:a16="http://schemas.microsoft.com/office/drawing/2014/main" id="{2C1D7EA2-A8A0-4893-97A4-61AFBB2A76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>
                    <a:extLst>
                      <a:ext uri="{96DAC541-7B7A-43D3-8B79-37D633B846F1}">
                        <asvg:svgBlip xmlns:asvg="http://schemas.microsoft.com/office/drawing/2016/SVG/main" r:embed="rId3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225237" y="5909799"/>
                    <a:ext cx="3438124" cy="335311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1" name="Billede 53">
                  <a:extLst>
                    <a:ext uri="{FF2B5EF4-FFF2-40B4-BE49-F238E27FC236}">
                      <a16:creationId xmlns:a16="http://schemas.microsoft.com/office/drawing/2014/main" id="{CC175D29-8347-4803-9953-52F8960A3A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712747" y="6301253"/>
                  <a:ext cx="1560854" cy="1156351"/>
                </a:xfrm>
                <a:prstGeom prst="rect">
                  <a:avLst/>
                </a:prstGeom>
              </p:spPr>
            </p:pic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BA0B67A5-1F06-4129-A40D-A8BDA2FA7B41}"/>
                  </a:ext>
                </a:extLst>
              </p:cNvPr>
              <p:cNvGrpSpPr/>
              <p:nvPr/>
            </p:nvGrpSpPr>
            <p:grpSpPr>
              <a:xfrm>
                <a:off x="4794919" y="7971481"/>
                <a:ext cx="2437396" cy="2377131"/>
                <a:chOff x="4794919" y="7971481"/>
                <a:chExt cx="2437396" cy="2377131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C899CC50-B82A-429F-A224-2AA4F4A1750F}"/>
                    </a:ext>
                  </a:extLst>
                </p:cNvPr>
                <p:cNvGrpSpPr/>
                <p:nvPr/>
              </p:nvGrpSpPr>
              <p:grpSpPr>
                <a:xfrm>
                  <a:off x="4794919" y="7971481"/>
                  <a:ext cx="2437396" cy="2377131"/>
                  <a:chOff x="-3225237" y="5909799"/>
                  <a:chExt cx="3438124" cy="3353116"/>
                </a:xfrm>
              </p:grpSpPr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EF454F10-7D42-4904-B4BC-D409B1C170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-3099113" y="5942219"/>
                    <a:ext cx="3312000" cy="331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pic>
                <p:nvPicPr>
                  <p:cNvPr id="79" name="Graphic 78">
                    <a:extLst>
                      <a:ext uri="{FF2B5EF4-FFF2-40B4-BE49-F238E27FC236}">
                        <a16:creationId xmlns:a16="http://schemas.microsoft.com/office/drawing/2014/main" id="{23E7AC7F-833F-4B77-982F-B9D841D7F5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>
                    <a:extLst>
                      <a:ext uri="{96DAC541-7B7A-43D3-8B79-37D633B846F1}">
                        <asvg:svgBlip xmlns:asvg="http://schemas.microsoft.com/office/drawing/2016/SVG/main" r:embed="rId3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225237" y="5909799"/>
                    <a:ext cx="3438124" cy="335311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7" name="Billede 6">
                  <a:extLst>
                    <a:ext uri="{FF2B5EF4-FFF2-40B4-BE49-F238E27FC236}">
                      <a16:creationId xmlns:a16="http://schemas.microsoft.com/office/drawing/2014/main" id="{AFDF4DFE-B623-4B7A-91E3-0872CA5EFA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884332" y="8503413"/>
                  <a:ext cx="2277987" cy="1392678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56796954-B197-40AC-B831-431B48D6B5AA}"/>
                  </a:ext>
                </a:extLst>
              </p:cNvPr>
              <p:cNvGrpSpPr/>
              <p:nvPr/>
            </p:nvGrpSpPr>
            <p:grpSpPr>
              <a:xfrm>
                <a:off x="1025754" y="8602868"/>
                <a:ext cx="1818687" cy="1773720"/>
                <a:chOff x="1025754" y="8602868"/>
                <a:chExt cx="1818687" cy="1773720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BFD24D63-A6EE-47E7-89CC-09D5A1A4D597}"/>
                    </a:ext>
                  </a:extLst>
                </p:cNvPr>
                <p:cNvGrpSpPr/>
                <p:nvPr/>
              </p:nvGrpSpPr>
              <p:grpSpPr>
                <a:xfrm>
                  <a:off x="1025754" y="8602868"/>
                  <a:ext cx="1818687" cy="1773720"/>
                  <a:chOff x="-3225237" y="5909799"/>
                  <a:chExt cx="3438124" cy="3353116"/>
                </a:xfrm>
              </p:grpSpPr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7539FBFA-FF82-4FB7-8F3F-24FEDF2E72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-3099113" y="5942219"/>
                    <a:ext cx="3312000" cy="331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pic>
                <p:nvPicPr>
                  <p:cNvPr id="75" name="Graphic 74">
                    <a:extLst>
                      <a:ext uri="{FF2B5EF4-FFF2-40B4-BE49-F238E27FC236}">
                        <a16:creationId xmlns:a16="http://schemas.microsoft.com/office/drawing/2014/main" id="{A00BB0A5-B7C4-4339-B307-8E87EE8357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>
                    <a:extLst>
                      <a:ext uri="{96DAC541-7B7A-43D3-8B79-37D633B846F1}">
                        <asvg:svgBlip xmlns:asvg="http://schemas.microsoft.com/office/drawing/2016/SVG/main" r:embed="rId3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225237" y="5909799"/>
                    <a:ext cx="3438124" cy="335311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3" name="Billede 4">
                  <a:extLst>
                    <a:ext uri="{FF2B5EF4-FFF2-40B4-BE49-F238E27FC236}">
                      <a16:creationId xmlns:a16="http://schemas.microsoft.com/office/drawing/2014/main" id="{DE70D8EF-7906-4E13-9FF5-602EF53BB6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462310" y="8929697"/>
                  <a:ext cx="1146132" cy="1178646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74C2023-5A49-4FA1-AFEA-9783A543F8DB}"/>
                  </a:ext>
                </a:extLst>
              </p:cNvPr>
              <p:cNvGrpSpPr/>
              <p:nvPr/>
            </p:nvGrpSpPr>
            <p:grpSpPr>
              <a:xfrm>
                <a:off x="2775405" y="7555092"/>
                <a:ext cx="1845231" cy="1773720"/>
                <a:chOff x="2775405" y="7555092"/>
                <a:chExt cx="1845231" cy="1773720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2C70C217-DADE-4E73-9C76-CE3C6AC2DE37}"/>
                    </a:ext>
                  </a:extLst>
                </p:cNvPr>
                <p:cNvGrpSpPr/>
                <p:nvPr/>
              </p:nvGrpSpPr>
              <p:grpSpPr>
                <a:xfrm>
                  <a:off x="2775405" y="7555092"/>
                  <a:ext cx="1818687" cy="1773720"/>
                  <a:chOff x="-3225237" y="5909799"/>
                  <a:chExt cx="3438124" cy="3353116"/>
                </a:xfrm>
              </p:grpSpPr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05A7C0AA-C64E-47BB-B484-3AD87412C5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-3099113" y="5942219"/>
                    <a:ext cx="3312000" cy="331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pic>
                <p:nvPicPr>
                  <p:cNvPr id="71" name="Graphic 70">
                    <a:extLst>
                      <a:ext uri="{FF2B5EF4-FFF2-40B4-BE49-F238E27FC236}">
                        <a16:creationId xmlns:a16="http://schemas.microsoft.com/office/drawing/2014/main" id="{11C9D012-0848-46B6-BF52-392DD60472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>
                    <a:extLst>
                      <a:ext uri="{96DAC541-7B7A-43D3-8B79-37D633B846F1}">
                        <asvg:svgBlip xmlns:asvg="http://schemas.microsoft.com/office/drawing/2016/SVG/main" r:embed="rId3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225237" y="5909799"/>
                    <a:ext cx="3438124" cy="335311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9" name="Billede 8">
                  <a:extLst>
                    <a:ext uri="{FF2B5EF4-FFF2-40B4-BE49-F238E27FC236}">
                      <a16:creationId xmlns:a16="http://schemas.microsoft.com/office/drawing/2014/main" id="{A13F3491-63D2-4A37-8154-52D6A185AB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868666" y="7764389"/>
                  <a:ext cx="1751970" cy="1478047"/>
                </a:xfrm>
                <a:prstGeom prst="rect">
                  <a:avLst/>
                </a:prstGeom>
              </p:spPr>
            </p:pic>
          </p:grpSp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1874D25F-33F6-4178-9B04-03C8F7144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p:blipFill>
            <p:spPr>
              <a:xfrm>
                <a:off x="2525953" y="9189309"/>
                <a:ext cx="2437396" cy="1502504"/>
              </a:xfrm>
              <a:prstGeom prst="rect">
                <a:avLst/>
              </a:prstGeom>
            </p:spPr>
          </p:pic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E6473393-4D89-4B90-8A0C-6A740C34D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>
                <a:off x="4676435" y="4587318"/>
                <a:ext cx="1337182" cy="1379858"/>
              </a:xfrm>
              <a:prstGeom prst="rect">
                <a:avLst/>
              </a:prstGeom>
            </p:spPr>
          </p:pic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id="{583D37FD-A587-4379-A367-2260D80D4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p:blipFill>
            <p:spPr>
              <a:xfrm>
                <a:off x="2228827" y="6060422"/>
                <a:ext cx="948333" cy="501763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721C7F0A-4463-400D-958F-0C619656B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p:blipFill>
            <p:spPr>
              <a:xfrm>
                <a:off x="191943" y="8629757"/>
                <a:ext cx="675889" cy="648269"/>
              </a:xfrm>
              <a:prstGeom prst="rect">
                <a:avLst/>
              </a:prstGeom>
            </p:spPr>
          </p:pic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935244A1-7537-4B04-9E3E-D00752704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p:blipFill>
            <p:spPr>
              <a:xfrm>
                <a:off x="4963236" y="7286968"/>
                <a:ext cx="441580" cy="701333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5F665FB8-6D9C-48AE-B1A1-15A1987A6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p:blipFill>
            <p:spPr>
              <a:xfrm>
                <a:off x="6899238" y="7623698"/>
                <a:ext cx="477139" cy="672688"/>
              </a:xfrm>
              <a:prstGeom prst="rect">
                <a:avLst/>
              </a:prstGeom>
            </p:spPr>
          </p:pic>
        </p:grp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47D66BB-A298-4F66-A056-BFF6602A3143}"/>
                </a:ext>
              </a:extLst>
            </p:cNvPr>
            <p:cNvSpPr>
              <a:spLocks/>
            </p:cNvSpPr>
            <p:nvPr/>
          </p:nvSpPr>
          <p:spPr>
            <a:xfrm>
              <a:off x="5713126" y="1103492"/>
              <a:ext cx="4184230" cy="224270"/>
            </a:xfrm>
            <a:prstGeom prst="rect">
              <a:avLst/>
            </a:prstGeom>
            <a:solidFill>
              <a:srgbClr val="0844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0" rIns="0" bIns="0" rtlCol="0" anchor="ctr">
              <a:noAutofit/>
            </a:bodyPr>
            <a:lstStyle/>
            <a:p>
              <a:r>
                <a:rPr lang="da-DK" sz="1000" b="1" spc="150" dirty="0">
                  <a:solidFill>
                    <a:srgbClr val="FFFFFF"/>
                  </a:solidFill>
                  <a:effectLst/>
                  <a:latin typeface="Arial"/>
                  <a:ea typeface="Calibri" panose="020F0502020204030204" pitchFamily="34" charset="0"/>
                  <a:cs typeface="Times New Roman"/>
                </a:rPr>
                <a:t>Udviklingsredskab: Arbejdsark </a:t>
              </a:r>
              <a:r>
                <a:rPr lang="da-DK" sz="1000" b="1" spc="150" dirty="0">
                  <a:solidFill>
                    <a:srgbClr val="FFFFFF"/>
                  </a:solidFill>
                  <a:latin typeface="Arial"/>
                  <a:ea typeface="Calibri" panose="020F0502020204030204" pitchFamily="34" charset="0"/>
                  <a:cs typeface="Times New Roman"/>
                </a:rPr>
                <a:t>til fokus på én fase</a:t>
              </a:r>
              <a:endParaRPr lang="da-DK" sz="1000" b="1" spc="150" dirty="0">
                <a:solidFill>
                  <a:srgbClr val="FFFFFF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5338B79-6BD4-4279-8A06-C45830612BF3}"/>
                </a:ext>
              </a:extLst>
            </p:cNvPr>
            <p:cNvSpPr/>
            <p:nvPr/>
          </p:nvSpPr>
          <p:spPr>
            <a:xfrm>
              <a:off x="5713125" y="1435977"/>
              <a:ext cx="3670883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l"/>
              <a:r>
                <a:rPr lang="da-DK" sz="2200" b="1">
                  <a:solidFill>
                    <a:srgbClr val="75AA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God praksis for </a:t>
              </a:r>
              <a:br>
                <a:rPr lang="da-DK" sz="2200" b="1">
                  <a:solidFill>
                    <a:srgbClr val="75AA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sz="2200" b="1">
                  <a:solidFill>
                    <a:srgbClr val="75AA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undervisningsmiljø på erhvervsuddannelserne </a:t>
              </a:r>
              <a:endParaRPr lang="en-US" sz="2200" b="1">
                <a:solidFill>
                  <a:srgbClr val="75AA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6514428-1C01-4EB3-AA6A-196E8882B19E}"/>
                </a:ext>
              </a:extLst>
            </p:cNvPr>
            <p:cNvSpPr/>
            <p:nvPr/>
          </p:nvSpPr>
          <p:spPr>
            <a:xfrm>
              <a:off x="5713125" y="2523720"/>
              <a:ext cx="3670883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l"/>
              <a:r>
                <a:rPr lang="da-DK" sz="900" b="1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Børne- og Undervisningsministeriet, </a:t>
              </a:r>
              <a:br>
                <a:rPr lang="da-DK" sz="900" b="1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sz="900" b="1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Styrelsen for Undervisning og Kvalitet (STUK) 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458D98A-2CEF-4067-BEA2-F80CE4A07050}"/>
                </a:ext>
              </a:extLst>
            </p:cNvPr>
            <p:cNvSpPr/>
            <p:nvPr/>
          </p:nvSpPr>
          <p:spPr>
            <a:xfrm>
              <a:off x="5713125" y="2900624"/>
              <a:ext cx="3670883" cy="1384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l"/>
              <a:r>
                <a:rPr lang="da-DK" sz="900" dirty="0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November 2020 </a:t>
              </a:r>
            </a:p>
          </p:txBody>
        </p:sp>
        <p:pic>
          <p:nvPicPr>
            <p:cNvPr id="98" name="Graphic 157">
              <a:extLst>
                <a:ext uri="{FF2B5EF4-FFF2-40B4-BE49-F238E27FC236}">
                  <a16:creationId xmlns:a16="http://schemas.microsoft.com/office/drawing/2014/main" id="{A7510E31-2C21-46F6-888A-C42F7859A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9679375" y="242943"/>
              <a:ext cx="652076" cy="196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9859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">
            <a:extLst>
              <a:ext uri="{FF2B5EF4-FFF2-40B4-BE49-F238E27FC236}">
                <a16:creationId xmlns:a16="http://schemas.microsoft.com/office/drawing/2014/main" id="{7F56B414-16BF-443A-BB74-3341D7BE0647}"/>
              </a:ext>
            </a:extLst>
          </p:cNvPr>
          <p:cNvSpPr>
            <a:spLocks noChangeAspect="1"/>
          </p:cNvSpPr>
          <p:nvPr/>
        </p:nvSpPr>
        <p:spPr>
          <a:xfrm>
            <a:off x="0" y="5776771"/>
            <a:ext cx="10692000" cy="1782904"/>
          </a:xfrm>
          <a:custGeom>
            <a:avLst/>
            <a:gdLst>
              <a:gd name="connsiteX0" fmla="*/ 0 w 4191952"/>
              <a:gd name="connsiteY0" fmla="*/ 698061 h 699013"/>
              <a:gd name="connsiteX1" fmla="*/ 0 w 4191952"/>
              <a:gd name="connsiteY1" fmla="*/ 561853 h 699013"/>
              <a:gd name="connsiteX2" fmla="*/ 246698 w 4191952"/>
              <a:gd name="connsiteY2" fmla="*/ 264673 h 699013"/>
              <a:gd name="connsiteX3" fmla="*/ 860108 w 4191952"/>
              <a:gd name="connsiteY3" fmla="*/ 256101 h 699013"/>
              <a:gd name="connsiteX4" fmla="*/ 1232535 w 4191952"/>
              <a:gd name="connsiteY4" fmla="*/ 10356 h 699013"/>
              <a:gd name="connsiteX5" fmla="*/ 1777365 w 4191952"/>
              <a:gd name="connsiteY5" fmla="*/ 213238 h 699013"/>
              <a:gd name="connsiteX6" fmla="*/ 2213610 w 4191952"/>
              <a:gd name="connsiteY6" fmla="*/ 319918 h 699013"/>
              <a:gd name="connsiteX7" fmla="*/ 3206115 w 4191952"/>
              <a:gd name="connsiteY7" fmla="*/ 432313 h 699013"/>
              <a:gd name="connsiteX8" fmla="*/ 3688080 w 4191952"/>
              <a:gd name="connsiteY8" fmla="*/ 117036 h 699013"/>
              <a:gd name="connsiteX9" fmla="*/ 4191953 w 4191952"/>
              <a:gd name="connsiteY9" fmla="*/ 348493 h 699013"/>
              <a:gd name="connsiteX10" fmla="*/ 4191953 w 4191952"/>
              <a:gd name="connsiteY10" fmla="*/ 699013 h 699013"/>
              <a:gd name="connsiteX11" fmla="*/ 0 w 4191952"/>
              <a:gd name="connsiteY11" fmla="*/ 699013 h 69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1952" h="699013">
                <a:moveTo>
                  <a:pt x="0" y="698061"/>
                </a:moveTo>
                <a:lnTo>
                  <a:pt x="0" y="561853"/>
                </a:lnTo>
                <a:cubicBezTo>
                  <a:pt x="0" y="561853"/>
                  <a:pt x="0" y="365638"/>
                  <a:pt x="246698" y="264673"/>
                </a:cubicBezTo>
                <a:cubicBezTo>
                  <a:pt x="493395" y="162756"/>
                  <a:pt x="682943" y="324681"/>
                  <a:pt x="860108" y="256101"/>
                </a:cubicBezTo>
                <a:cubicBezTo>
                  <a:pt x="1037273" y="187521"/>
                  <a:pt x="1016318" y="76078"/>
                  <a:pt x="1232535" y="10356"/>
                </a:cubicBezTo>
                <a:cubicBezTo>
                  <a:pt x="1448753" y="-55367"/>
                  <a:pt x="1777365" y="213238"/>
                  <a:pt x="1777365" y="213238"/>
                </a:cubicBezTo>
                <a:cubicBezTo>
                  <a:pt x="1777365" y="213238"/>
                  <a:pt x="1983105" y="427551"/>
                  <a:pt x="2213610" y="319918"/>
                </a:cubicBezTo>
                <a:cubicBezTo>
                  <a:pt x="2619375" y="64648"/>
                  <a:pt x="2727960" y="557091"/>
                  <a:pt x="3206115" y="432313"/>
                </a:cubicBezTo>
                <a:cubicBezTo>
                  <a:pt x="3476625" y="303726"/>
                  <a:pt x="3473768" y="183711"/>
                  <a:pt x="3688080" y="117036"/>
                </a:cubicBezTo>
                <a:cubicBezTo>
                  <a:pt x="4005263" y="59886"/>
                  <a:pt x="4191953" y="348493"/>
                  <a:pt x="4191953" y="348493"/>
                </a:cubicBezTo>
                <a:lnTo>
                  <a:pt x="4191953" y="699013"/>
                </a:lnTo>
                <a:lnTo>
                  <a:pt x="0" y="699013"/>
                </a:lnTo>
                <a:close/>
              </a:path>
            </a:pathLst>
          </a:custGeom>
          <a:solidFill>
            <a:srgbClr val="E3EDE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D0AFC66-81F2-426E-9CEA-B3B422D08CF8}"/>
              </a:ext>
            </a:extLst>
          </p:cNvPr>
          <p:cNvGrpSpPr/>
          <p:nvPr/>
        </p:nvGrpSpPr>
        <p:grpSpPr>
          <a:xfrm>
            <a:off x="3571803" y="156121"/>
            <a:ext cx="1102263" cy="513602"/>
            <a:chOff x="5552326" y="118233"/>
            <a:chExt cx="1405097" cy="654709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590A9E83-4E8D-45C3-89E2-520E64D6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32475" y="118233"/>
              <a:ext cx="624948" cy="624948"/>
            </a:xfrm>
            <a:prstGeom prst="rect">
              <a:avLst/>
            </a:prstGeom>
          </p:spPr>
        </p:pic>
        <p:pic>
          <p:nvPicPr>
            <p:cNvPr id="133" name="Graphic 132">
              <a:extLst>
                <a:ext uri="{FF2B5EF4-FFF2-40B4-BE49-F238E27FC236}">
                  <a16:creationId xmlns:a16="http://schemas.microsoft.com/office/drawing/2014/main" id="{09D92D8E-4F38-4C80-9C34-EFB9FD6C9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52326" y="585149"/>
              <a:ext cx="731745" cy="18779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3FB89F-A909-4A86-9F14-63F6E94A44A8}"/>
              </a:ext>
            </a:extLst>
          </p:cNvPr>
          <p:cNvGrpSpPr>
            <a:grpSpLocks noChangeAspect="1"/>
          </p:cNvGrpSpPr>
          <p:nvPr/>
        </p:nvGrpSpPr>
        <p:grpSpPr>
          <a:xfrm>
            <a:off x="110069" y="7163675"/>
            <a:ext cx="2482163" cy="396000"/>
            <a:chOff x="395828" y="7144055"/>
            <a:chExt cx="2417689" cy="385714"/>
          </a:xfrm>
        </p:grpSpPr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71922F1A-F4BB-4406-8F76-D9DED73DE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5828" y="7178251"/>
              <a:ext cx="664368" cy="351518"/>
            </a:xfrm>
            <a:prstGeom prst="rect">
              <a:avLst/>
            </a:prstGeom>
          </p:spPr>
        </p:pic>
        <p:pic>
          <p:nvPicPr>
            <p:cNvPr id="135" name="Graphic 134">
              <a:extLst>
                <a:ext uri="{FF2B5EF4-FFF2-40B4-BE49-F238E27FC236}">
                  <a16:creationId xmlns:a16="http://schemas.microsoft.com/office/drawing/2014/main" id="{4CF737CD-E5CF-4782-BDE9-04F5FD336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1683" y="7144055"/>
              <a:ext cx="990100" cy="385714"/>
            </a:xfrm>
            <a:prstGeom prst="rect">
              <a:avLst/>
            </a:prstGeom>
          </p:spPr>
        </p:pic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60F54F-AE7B-4962-8A2C-EA79761F8150}"/>
                </a:ext>
              </a:extLst>
            </p:cNvPr>
            <p:cNvGrpSpPr/>
            <p:nvPr/>
          </p:nvGrpSpPr>
          <p:grpSpPr>
            <a:xfrm flipH="1">
              <a:off x="2022011" y="7290455"/>
              <a:ext cx="791506" cy="239313"/>
              <a:chOff x="26720560" y="20308869"/>
              <a:chExt cx="3554652" cy="1074756"/>
            </a:xfrm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F35804F5-92D3-4C69-BF36-1381E4898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7644619" y="20308869"/>
                <a:ext cx="2630593" cy="1074755"/>
              </a:xfrm>
              <a:prstGeom prst="rect">
                <a:avLst/>
              </a:prstGeom>
            </p:spPr>
          </p:pic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A260D097-93D7-4D43-9DB6-F3BD01281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6720560" y="20864657"/>
                <a:ext cx="934143" cy="518968"/>
              </a:xfrm>
              <a:prstGeom prst="rect">
                <a:avLst/>
              </a:prstGeom>
            </p:spPr>
          </p:pic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3419D75-9B19-42E1-BADD-E9B2462C88D6}"/>
              </a:ext>
            </a:extLst>
          </p:cNvPr>
          <p:cNvGrpSpPr>
            <a:grpSpLocks noChangeAspect="1"/>
          </p:cNvGrpSpPr>
          <p:nvPr/>
        </p:nvGrpSpPr>
        <p:grpSpPr>
          <a:xfrm>
            <a:off x="8190529" y="7163675"/>
            <a:ext cx="2501284" cy="396000"/>
            <a:chOff x="5123359" y="4960986"/>
            <a:chExt cx="2436314" cy="385714"/>
          </a:xfrm>
        </p:grpSpPr>
        <p:pic>
          <p:nvPicPr>
            <p:cNvPr id="140" name="Graphic 139">
              <a:extLst>
                <a:ext uri="{FF2B5EF4-FFF2-40B4-BE49-F238E27FC236}">
                  <a16:creationId xmlns:a16="http://schemas.microsoft.com/office/drawing/2014/main" id="{58F127B8-2C6B-401D-9224-0526660B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6833429" y="4990428"/>
              <a:ext cx="726244" cy="356271"/>
            </a:xfrm>
            <a:prstGeom prst="rect">
              <a:avLst/>
            </a:prstGeom>
          </p:spPr>
        </p:pic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B6C81E9-735E-48B8-9A05-F270BDCC15CA}"/>
                </a:ext>
              </a:extLst>
            </p:cNvPr>
            <p:cNvGrpSpPr/>
            <p:nvPr/>
          </p:nvGrpSpPr>
          <p:grpSpPr>
            <a:xfrm>
              <a:off x="5123359" y="5107386"/>
              <a:ext cx="791506" cy="239313"/>
              <a:chOff x="26720560" y="20308869"/>
              <a:chExt cx="3554652" cy="1074756"/>
            </a:xfrm>
          </p:grpSpPr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89DB045C-BAEA-4C7F-BF36-1B7EA6AE8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7644619" y="20308869"/>
                <a:ext cx="2630593" cy="1074755"/>
              </a:xfrm>
              <a:prstGeom prst="rect">
                <a:avLst/>
              </a:prstGeom>
            </p:spPr>
          </p:pic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699B1F0A-C0F5-4E58-B8D9-55CFBDE29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6720560" y="20864657"/>
                <a:ext cx="934143" cy="518968"/>
              </a:xfrm>
              <a:prstGeom prst="rect">
                <a:avLst/>
              </a:prstGeom>
            </p:spPr>
          </p:pic>
        </p:grpSp>
        <p:pic>
          <p:nvPicPr>
            <p:cNvPr id="142" name="Graphic 141">
              <a:extLst>
                <a:ext uri="{FF2B5EF4-FFF2-40B4-BE49-F238E27FC236}">
                  <a16:creationId xmlns:a16="http://schemas.microsoft.com/office/drawing/2014/main" id="{308C94A7-31E4-498C-8FFA-E25FD2065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11655" y="4960986"/>
              <a:ext cx="990100" cy="385714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E62CDDC0-4401-42F0-B561-05F58670E7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10242" y="483253"/>
            <a:ext cx="474466" cy="177924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1A2855AD-1E37-490A-9847-E6667D1D22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96662" y="261839"/>
            <a:ext cx="474466" cy="17792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EACE81E-9F50-4A9E-AF5B-7067624F5C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34266" y="6721281"/>
            <a:ext cx="506147" cy="192638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9672F619-3B3B-4B1E-8325-717E62C943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74632" y="7203890"/>
            <a:ext cx="400557" cy="152451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88B32376-9D5B-4C67-8CA6-24948C92CB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59172" y="6817600"/>
            <a:ext cx="506147" cy="192638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C6B29658-484B-4566-BCC8-71B581C366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7064289" y="7260450"/>
            <a:ext cx="506147" cy="192638"/>
          </a:xfrm>
          <a:prstGeom prst="rect">
            <a:avLst/>
          </a:prstGeom>
        </p:spPr>
      </p:pic>
      <p:grpSp>
        <p:nvGrpSpPr>
          <p:cNvPr id="13" name="P1">
            <a:extLst>
              <a:ext uri="{FF2B5EF4-FFF2-40B4-BE49-F238E27FC236}">
                <a16:creationId xmlns:a16="http://schemas.microsoft.com/office/drawing/2014/main" id="{110D6720-09BA-48E9-BA35-EAC9AF1D3BBA}"/>
              </a:ext>
            </a:extLst>
          </p:cNvPr>
          <p:cNvGrpSpPr/>
          <p:nvPr/>
        </p:nvGrpSpPr>
        <p:grpSpPr>
          <a:xfrm>
            <a:off x="368012" y="299510"/>
            <a:ext cx="4618326" cy="6760366"/>
            <a:chOff x="368012" y="299510"/>
            <a:chExt cx="4618326" cy="6760366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5338B79-6BD4-4279-8A06-C45830612BF3}"/>
                </a:ext>
              </a:extLst>
            </p:cNvPr>
            <p:cNvSpPr/>
            <p:nvPr/>
          </p:nvSpPr>
          <p:spPr>
            <a:xfrm>
              <a:off x="368012" y="299510"/>
              <a:ext cx="461832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l"/>
              <a:r>
                <a:rPr lang="da-DK" sz="2200" b="1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Opstart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134B027-23D7-4D10-A764-470E120080E4}"/>
                </a:ext>
              </a:extLst>
            </p:cNvPr>
            <p:cNvGrpSpPr/>
            <p:nvPr/>
          </p:nvGrpSpPr>
          <p:grpSpPr>
            <a:xfrm>
              <a:off x="368012" y="810635"/>
              <a:ext cx="4608513" cy="2014887"/>
              <a:chOff x="368012" y="773475"/>
              <a:chExt cx="4608513" cy="2014887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6514428-1C01-4EB3-AA6A-196E8882B19E}"/>
                  </a:ext>
                </a:extLst>
              </p:cNvPr>
              <p:cNvSpPr/>
              <p:nvPr/>
            </p:nvSpPr>
            <p:spPr>
              <a:xfrm>
                <a:off x="368012" y="773475"/>
                <a:ext cx="3670883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noAutofit/>
              </a:bodyPr>
              <a:lstStyle/>
              <a:p>
                <a:pPr algn="l"/>
                <a:r>
                  <a:rPr lang="da-DK" sz="1000" b="1">
                    <a:solidFill>
                      <a:srgbClr val="6CAD9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Kortlægning: </a:t>
                </a:r>
                <a:r>
                  <a:rPr lang="da-DK" sz="1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Hvad er vores nuværende praksis?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83ED243-5FC7-40F0-8D91-A4CE8E86FC6F}"/>
                  </a:ext>
                </a:extLst>
              </p:cNvPr>
              <p:cNvSpPr/>
              <p:nvPr/>
            </p:nvSpPr>
            <p:spPr>
              <a:xfrm>
                <a:off x="368012" y="984194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929E8A-BF03-4649-B718-F38CADF3F25E}"/>
                  </a:ext>
                </a:extLst>
              </p:cNvPr>
              <p:cNvSpPr/>
              <p:nvPr/>
            </p:nvSpPr>
            <p:spPr>
              <a:xfrm>
                <a:off x="368012" y="1132362"/>
                <a:ext cx="4608513" cy="1656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A2EF227-B1A2-4BA0-AAC5-DD78E85A76E1}"/>
                </a:ext>
              </a:extLst>
            </p:cNvPr>
            <p:cNvGrpSpPr/>
            <p:nvPr/>
          </p:nvGrpSpPr>
          <p:grpSpPr>
            <a:xfrm>
              <a:off x="368012" y="2980958"/>
              <a:ext cx="4608514" cy="2017717"/>
              <a:chOff x="368011" y="773475"/>
              <a:chExt cx="4608514" cy="2017717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48F5397-FE94-4DC8-958B-C5DF27108A90}"/>
                  </a:ext>
                </a:extLst>
              </p:cNvPr>
              <p:cNvSpPr/>
              <p:nvPr/>
            </p:nvSpPr>
            <p:spPr>
              <a:xfrm>
                <a:off x="368011" y="773475"/>
                <a:ext cx="4608000" cy="3077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spAutoFit/>
              </a:bodyPr>
              <a:lstStyle/>
              <a:p>
                <a:pPr algn="l"/>
                <a:r>
                  <a:rPr lang="da-DK" sz="1000" b="1">
                    <a:solidFill>
                      <a:srgbClr val="6CAD96"/>
                    </a:solidFill>
                    <a:latin typeface="Arial"/>
                    <a:cs typeface="Arial"/>
                  </a:rPr>
                  <a:t>Identifikation: </a:t>
                </a:r>
                <a:r>
                  <a:rPr lang="da-DK" sz="1000">
                    <a:solidFill>
                      <a:schemeClr val="tx1"/>
                    </a:solidFill>
                    <a:latin typeface="Arial"/>
                    <a:cs typeface="Arial"/>
                  </a:rPr>
                  <a:t>Hvorfor gør vi, som vi gør, og hvilke muligheder og udfordringer har vi derved?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C2C35FC9-C6E8-4318-9E99-7F8BB4B65AE1}"/>
                  </a:ext>
                </a:extLst>
              </p:cNvPr>
              <p:cNvSpPr/>
              <p:nvPr/>
            </p:nvSpPr>
            <p:spPr>
              <a:xfrm>
                <a:off x="368012" y="1109606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72FFE76-42B9-460B-BACA-FC64755EE9A0}"/>
                  </a:ext>
                </a:extLst>
              </p:cNvPr>
              <p:cNvSpPr/>
              <p:nvPr/>
            </p:nvSpPr>
            <p:spPr>
              <a:xfrm>
                <a:off x="368012" y="1243192"/>
                <a:ext cx="4608513" cy="1548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98C043-C700-4B60-A5EF-3894115F60F0}"/>
                </a:ext>
              </a:extLst>
            </p:cNvPr>
            <p:cNvGrpSpPr/>
            <p:nvPr/>
          </p:nvGrpSpPr>
          <p:grpSpPr>
            <a:xfrm>
              <a:off x="368012" y="5152990"/>
              <a:ext cx="4608514" cy="1906886"/>
              <a:chOff x="368011" y="773475"/>
              <a:chExt cx="4608514" cy="1906886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42EDE57-7E6E-4723-B025-0E2A808629D7}"/>
                  </a:ext>
                </a:extLst>
              </p:cNvPr>
              <p:cNvSpPr/>
              <p:nvPr/>
            </p:nvSpPr>
            <p:spPr>
              <a:xfrm>
                <a:off x="368011" y="773475"/>
                <a:ext cx="4608000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noAutofit/>
              </a:bodyPr>
              <a:lstStyle/>
              <a:p>
                <a:pPr algn="l"/>
                <a:r>
                  <a:rPr lang="da-DK" sz="1000" b="1">
                    <a:solidFill>
                      <a:srgbClr val="6CAD9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Ny plan: </a:t>
                </a:r>
                <a:r>
                  <a:rPr lang="da-DK" sz="1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Hvilke aspekter af vores nuværende praksis ønsker vi at videreudvikle?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D7B9958-C29B-4FA4-97A4-2136BF120910}"/>
                  </a:ext>
                </a:extLst>
              </p:cNvPr>
              <p:cNvSpPr/>
              <p:nvPr/>
            </p:nvSpPr>
            <p:spPr>
              <a:xfrm>
                <a:off x="368012" y="984194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FA25D13-4729-4661-95B1-5EE2FBADD40F}"/>
                  </a:ext>
                </a:extLst>
              </p:cNvPr>
              <p:cNvSpPr/>
              <p:nvPr/>
            </p:nvSpPr>
            <p:spPr>
              <a:xfrm>
                <a:off x="368012" y="1132361"/>
                <a:ext cx="4608513" cy="1548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6" name="P2">
            <a:extLst>
              <a:ext uri="{FF2B5EF4-FFF2-40B4-BE49-F238E27FC236}">
                <a16:creationId xmlns:a16="http://schemas.microsoft.com/office/drawing/2014/main" id="{7286A2A2-2F75-4E61-BDAA-FA301E232EEA}"/>
              </a:ext>
            </a:extLst>
          </p:cNvPr>
          <p:cNvGrpSpPr/>
          <p:nvPr/>
        </p:nvGrpSpPr>
        <p:grpSpPr>
          <a:xfrm>
            <a:off x="5713825" y="299510"/>
            <a:ext cx="4618326" cy="6760366"/>
            <a:chOff x="368012" y="299510"/>
            <a:chExt cx="4618326" cy="6760366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B082034-FC53-4937-BEAA-40584DD888F9}"/>
                </a:ext>
              </a:extLst>
            </p:cNvPr>
            <p:cNvSpPr/>
            <p:nvPr/>
          </p:nvSpPr>
          <p:spPr>
            <a:xfrm>
              <a:off x="368012" y="299510"/>
              <a:ext cx="461832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l"/>
              <a:r>
                <a:rPr lang="da-DK" sz="2200" b="1" dirty="0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Tiden på skolen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8E33DCE-3BF6-49E4-B3F4-5DC045B40E98}"/>
                </a:ext>
              </a:extLst>
            </p:cNvPr>
            <p:cNvGrpSpPr/>
            <p:nvPr/>
          </p:nvGrpSpPr>
          <p:grpSpPr>
            <a:xfrm>
              <a:off x="368012" y="810635"/>
              <a:ext cx="4608513" cy="2014887"/>
              <a:chOff x="368012" y="773475"/>
              <a:chExt cx="4608513" cy="2014887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A3251AF-BAFB-4687-B36A-D28EDB938F15}"/>
                  </a:ext>
                </a:extLst>
              </p:cNvPr>
              <p:cNvSpPr/>
              <p:nvPr/>
            </p:nvSpPr>
            <p:spPr>
              <a:xfrm>
                <a:off x="368012" y="773475"/>
                <a:ext cx="3670883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noAutofit/>
              </a:bodyPr>
              <a:lstStyle/>
              <a:p>
                <a:pPr algn="l"/>
                <a:r>
                  <a:rPr lang="da-DK" sz="1000" b="1">
                    <a:solidFill>
                      <a:srgbClr val="6CAD9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Kortlægning: </a:t>
                </a:r>
                <a:r>
                  <a:rPr lang="da-DK" sz="1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Hvad er vores nuværende praksis?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0F4AC58-7306-4DA4-AA22-CE814D5B006D}"/>
                  </a:ext>
                </a:extLst>
              </p:cNvPr>
              <p:cNvSpPr/>
              <p:nvPr/>
            </p:nvSpPr>
            <p:spPr>
              <a:xfrm>
                <a:off x="368012" y="984194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B047A82-C9E2-4633-AF78-D0801B406BC4}"/>
                  </a:ext>
                </a:extLst>
              </p:cNvPr>
              <p:cNvSpPr/>
              <p:nvPr/>
            </p:nvSpPr>
            <p:spPr>
              <a:xfrm>
                <a:off x="368012" y="1132362"/>
                <a:ext cx="4608513" cy="1656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878FAF28-88DF-451F-9350-31B18C73766C}"/>
                </a:ext>
              </a:extLst>
            </p:cNvPr>
            <p:cNvGrpSpPr/>
            <p:nvPr/>
          </p:nvGrpSpPr>
          <p:grpSpPr>
            <a:xfrm>
              <a:off x="368012" y="2980958"/>
              <a:ext cx="4608514" cy="2017717"/>
              <a:chOff x="368011" y="773475"/>
              <a:chExt cx="4608514" cy="2017717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1198FDE-3AC2-4585-9DD2-455194001DA9}"/>
                  </a:ext>
                </a:extLst>
              </p:cNvPr>
              <p:cNvSpPr/>
              <p:nvPr/>
            </p:nvSpPr>
            <p:spPr>
              <a:xfrm>
                <a:off x="368011" y="773475"/>
                <a:ext cx="4608000" cy="3077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spAutoFit/>
              </a:bodyPr>
              <a:lstStyle/>
              <a:p>
                <a:pPr algn="l"/>
                <a:r>
                  <a:rPr lang="da-DK" sz="1000" b="1">
                    <a:solidFill>
                      <a:srgbClr val="6CAD96"/>
                    </a:solidFill>
                    <a:latin typeface="Arial"/>
                    <a:cs typeface="Arial"/>
                  </a:rPr>
                  <a:t>Identifikation: </a:t>
                </a:r>
                <a:r>
                  <a:rPr lang="da-DK" sz="1000">
                    <a:solidFill>
                      <a:schemeClr val="tx1"/>
                    </a:solidFill>
                    <a:latin typeface="Arial"/>
                    <a:cs typeface="Arial"/>
                  </a:rPr>
                  <a:t>Hvorfor gør vi, som vi gør, og hvilke muligheder og udfordringer har vi derved?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A8D10F15-EDB4-4AED-9F55-60D47E99AEDD}"/>
                  </a:ext>
                </a:extLst>
              </p:cNvPr>
              <p:cNvSpPr/>
              <p:nvPr/>
            </p:nvSpPr>
            <p:spPr>
              <a:xfrm>
                <a:off x="368012" y="1109606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91B06BB2-ACF5-4D91-AC5A-F38CC19743A7}"/>
                  </a:ext>
                </a:extLst>
              </p:cNvPr>
              <p:cNvSpPr/>
              <p:nvPr/>
            </p:nvSpPr>
            <p:spPr>
              <a:xfrm>
                <a:off x="368012" y="1243192"/>
                <a:ext cx="4608513" cy="1548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258E6DB8-5C6A-4C9F-B017-D7EBF8421D47}"/>
                </a:ext>
              </a:extLst>
            </p:cNvPr>
            <p:cNvGrpSpPr/>
            <p:nvPr/>
          </p:nvGrpSpPr>
          <p:grpSpPr>
            <a:xfrm>
              <a:off x="368012" y="5152990"/>
              <a:ext cx="4608514" cy="1906886"/>
              <a:chOff x="368011" y="773475"/>
              <a:chExt cx="4608514" cy="1906886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ED6155F-AB4D-42E5-AD02-4FF1FEA0E856}"/>
                  </a:ext>
                </a:extLst>
              </p:cNvPr>
              <p:cNvSpPr/>
              <p:nvPr/>
            </p:nvSpPr>
            <p:spPr>
              <a:xfrm>
                <a:off x="368011" y="773475"/>
                <a:ext cx="4608000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noAutofit/>
              </a:bodyPr>
              <a:lstStyle/>
              <a:p>
                <a:pPr algn="l"/>
                <a:r>
                  <a:rPr lang="da-DK" sz="1000" b="1">
                    <a:solidFill>
                      <a:srgbClr val="6CAD9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Ny plan: </a:t>
                </a:r>
                <a:r>
                  <a:rPr lang="da-DK" sz="1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Hvilke aspekter af vores nuværende praksis ønsker vi at videreudvikle?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D48C8D1-B8ED-4C27-A349-0A346B9D782A}"/>
                  </a:ext>
                </a:extLst>
              </p:cNvPr>
              <p:cNvSpPr/>
              <p:nvPr/>
            </p:nvSpPr>
            <p:spPr>
              <a:xfrm>
                <a:off x="368012" y="984194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A0074F3-1482-4EAB-AD57-D5696E6169E9}"/>
                  </a:ext>
                </a:extLst>
              </p:cNvPr>
              <p:cNvSpPr/>
              <p:nvPr/>
            </p:nvSpPr>
            <p:spPr>
              <a:xfrm>
                <a:off x="368012" y="1132361"/>
                <a:ext cx="4608513" cy="1548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081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">
            <a:extLst>
              <a:ext uri="{FF2B5EF4-FFF2-40B4-BE49-F238E27FC236}">
                <a16:creationId xmlns:a16="http://schemas.microsoft.com/office/drawing/2014/main" id="{7F56B414-16BF-443A-BB74-3341D7BE0647}"/>
              </a:ext>
            </a:extLst>
          </p:cNvPr>
          <p:cNvSpPr>
            <a:spLocks noChangeAspect="1"/>
          </p:cNvSpPr>
          <p:nvPr/>
        </p:nvSpPr>
        <p:spPr>
          <a:xfrm>
            <a:off x="0" y="5776771"/>
            <a:ext cx="10692000" cy="1782904"/>
          </a:xfrm>
          <a:custGeom>
            <a:avLst/>
            <a:gdLst>
              <a:gd name="connsiteX0" fmla="*/ 0 w 4191952"/>
              <a:gd name="connsiteY0" fmla="*/ 698061 h 699013"/>
              <a:gd name="connsiteX1" fmla="*/ 0 w 4191952"/>
              <a:gd name="connsiteY1" fmla="*/ 561853 h 699013"/>
              <a:gd name="connsiteX2" fmla="*/ 246698 w 4191952"/>
              <a:gd name="connsiteY2" fmla="*/ 264673 h 699013"/>
              <a:gd name="connsiteX3" fmla="*/ 860108 w 4191952"/>
              <a:gd name="connsiteY3" fmla="*/ 256101 h 699013"/>
              <a:gd name="connsiteX4" fmla="*/ 1232535 w 4191952"/>
              <a:gd name="connsiteY4" fmla="*/ 10356 h 699013"/>
              <a:gd name="connsiteX5" fmla="*/ 1777365 w 4191952"/>
              <a:gd name="connsiteY5" fmla="*/ 213238 h 699013"/>
              <a:gd name="connsiteX6" fmla="*/ 2213610 w 4191952"/>
              <a:gd name="connsiteY6" fmla="*/ 319918 h 699013"/>
              <a:gd name="connsiteX7" fmla="*/ 3206115 w 4191952"/>
              <a:gd name="connsiteY7" fmla="*/ 432313 h 699013"/>
              <a:gd name="connsiteX8" fmla="*/ 3688080 w 4191952"/>
              <a:gd name="connsiteY8" fmla="*/ 117036 h 699013"/>
              <a:gd name="connsiteX9" fmla="*/ 4191953 w 4191952"/>
              <a:gd name="connsiteY9" fmla="*/ 348493 h 699013"/>
              <a:gd name="connsiteX10" fmla="*/ 4191953 w 4191952"/>
              <a:gd name="connsiteY10" fmla="*/ 699013 h 699013"/>
              <a:gd name="connsiteX11" fmla="*/ 0 w 4191952"/>
              <a:gd name="connsiteY11" fmla="*/ 699013 h 69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1952" h="699013">
                <a:moveTo>
                  <a:pt x="0" y="698061"/>
                </a:moveTo>
                <a:lnTo>
                  <a:pt x="0" y="561853"/>
                </a:lnTo>
                <a:cubicBezTo>
                  <a:pt x="0" y="561853"/>
                  <a:pt x="0" y="365638"/>
                  <a:pt x="246698" y="264673"/>
                </a:cubicBezTo>
                <a:cubicBezTo>
                  <a:pt x="493395" y="162756"/>
                  <a:pt x="682943" y="324681"/>
                  <a:pt x="860108" y="256101"/>
                </a:cubicBezTo>
                <a:cubicBezTo>
                  <a:pt x="1037273" y="187521"/>
                  <a:pt x="1016318" y="76078"/>
                  <a:pt x="1232535" y="10356"/>
                </a:cubicBezTo>
                <a:cubicBezTo>
                  <a:pt x="1448753" y="-55367"/>
                  <a:pt x="1777365" y="213238"/>
                  <a:pt x="1777365" y="213238"/>
                </a:cubicBezTo>
                <a:cubicBezTo>
                  <a:pt x="1777365" y="213238"/>
                  <a:pt x="1983105" y="427551"/>
                  <a:pt x="2213610" y="319918"/>
                </a:cubicBezTo>
                <a:cubicBezTo>
                  <a:pt x="2619375" y="64648"/>
                  <a:pt x="2727960" y="557091"/>
                  <a:pt x="3206115" y="432313"/>
                </a:cubicBezTo>
                <a:cubicBezTo>
                  <a:pt x="3476625" y="303726"/>
                  <a:pt x="3473768" y="183711"/>
                  <a:pt x="3688080" y="117036"/>
                </a:cubicBezTo>
                <a:cubicBezTo>
                  <a:pt x="4005263" y="59886"/>
                  <a:pt x="4191953" y="348493"/>
                  <a:pt x="4191953" y="348493"/>
                </a:cubicBezTo>
                <a:lnTo>
                  <a:pt x="4191953" y="699013"/>
                </a:lnTo>
                <a:lnTo>
                  <a:pt x="0" y="699013"/>
                </a:lnTo>
                <a:close/>
              </a:path>
            </a:pathLst>
          </a:custGeom>
          <a:solidFill>
            <a:srgbClr val="E3EDE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D0AFC66-81F2-426E-9CEA-B3B422D08CF8}"/>
              </a:ext>
            </a:extLst>
          </p:cNvPr>
          <p:cNvGrpSpPr/>
          <p:nvPr/>
        </p:nvGrpSpPr>
        <p:grpSpPr>
          <a:xfrm>
            <a:off x="3571803" y="156121"/>
            <a:ext cx="1102263" cy="513602"/>
            <a:chOff x="5552326" y="118233"/>
            <a:chExt cx="1405097" cy="654709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590A9E83-4E8D-45C3-89E2-520E64D6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32475" y="118233"/>
              <a:ext cx="624948" cy="624948"/>
            </a:xfrm>
            <a:prstGeom prst="rect">
              <a:avLst/>
            </a:prstGeom>
          </p:spPr>
        </p:pic>
        <p:pic>
          <p:nvPicPr>
            <p:cNvPr id="133" name="Graphic 132">
              <a:extLst>
                <a:ext uri="{FF2B5EF4-FFF2-40B4-BE49-F238E27FC236}">
                  <a16:creationId xmlns:a16="http://schemas.microsoft.com/office/drawing/2014/main" id="{09D92D8E-4F38-4C80-9C34-EFB9FD6C9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52326" y="585149"/>
              <a:ext cx="731745" cy="18779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3FB89F-A909-4A86-9F14-63F6E94A44A8}"/>
              </a:ext>
            </a:extLst>
          </p:cNvPr>
          <p:cNvGrpSpPr>
            <a:grpSpLocks noChangeAspect="1"/>
          </p:cNvGrpSpPr>
          <p:nvPr/>
        </p:nvGrpSpPr>
        <p:grpSpPr>
          <a:xfrm>
            <a:off x="110069" y="7163675"/>
            <a:ext cx="2482163" cy="396000"/>
            <a:chOff x="395828" y="7144055"/>
            <a:chExt cx="2417689" cy="385714"/>
          </a:xfrm>
        </p:grpSpPr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71922F1A-F4BB-4406-8F76-D9DED73DE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5828" y="7178251"/>
              <a:ext cx="664368" cy="351518"/>
            </a:xfrm>
            <a:prstGeom prst="rect">
              <a:avLst/>
            </a:prstGeom>
          </p:spPr>
        </p:pic>
        <p:pic>
          <p:nvPicPr>
            <p:cNvPr id="135" name="Graphic 134">
              <a:extLst>
                <a:ext uri="{FF2B5EF4-FFF2-40B4-BE49-F238E27FC236}">
                  <a16:creationId xmlns:a16="http://schemas.microsoft.com/office/drawing/2014/main" id="{4CF737CD-E5CF-4782-BDE9-04F5FD336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1683" y="7144055"/>
              <a:ext cx="990100" cy="385714"/>
            </a:xfrm>
            <a:prstGeom prst="rect">
              <a:avLst/>
            </a:prstGeom>
          </p:spPr>
        </p:pic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E60F54F-AE7B-4962-8A2C-EA79761F8150}"/>
                </a:ext>
              </a:extLst>
            </p:cNvPr>
            <p:cNvGrpSpPr/>
            <p:nvPr/>
          </p:nvGrpSpPr>
          <p:grpSpPr>
            <a:xfrm flipH="1">
              <a:off x="2022011" y="7290455"/>
              <a:ext cx="791506" cy="239313"/>
              <a:chOff x="26720560" y="20308869"/>
              <a:chExt cx="3554652" cy="1074756"/>
            </a:xfrm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F35804F5-92D3-4C69-BF36-1381E4898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7644619" y="20308869"/>
                <a:ext cx="2630593" cy="1074755"/>
              </a:xfrm>
              <a:prstGeom prst="rect">
                <a:avLst/>
              </a:prstGeom>
            </p:spPr>
          </p:pic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A260D097-93D7-4D43-9DB6-F3BD01281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6720560" y="20864657"/>
                <a:ext cx="934143" cy="518968"/>
              </a:xfrm>
              <a:prstGeom prst="rect">
                <a:avLst/>
              </a:prstGeom>
            </p:spPr>
          </p:pic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3419D75-9B19-42E1-BADD-E9B2462C88D6}"/>
              </a:ext>
            </a:extLst>
          </p:cNvPr>
          <p:cNvGrpSpPr>
            <a:grpSpLocks noChangeAspect="1"/>
          </p:cNvGrpSpPr>
          <p:nvPr/>
        </p:nvGrpSpPr>
        <p:grpSpPr>
          <a:xfrm>
            <a:off x="8190529" y="7163675"/>
            <a:ext cx="2501284" cy="396000"/>
            <a:chOff x="5123359" y="4960986"/>
            <a:chExt cx="2436314" cy="385714"/>
          </a:xfrm>
        </p:grpSpPr>
        <p:pic>
          <p:nvPicPr>
            <p:cNvPr id="140" name="Graphic 139">
              <a:extLst>
                <a:ext uri="{FF2B5EF4-FFF2-40B4-BE49-F238E27FC236}">
                  <a16:creationId xmlns:a16="http://schemas.microsoft.com/office/drawing/2014/main" id="{58F127B8-2C6B-401D-9224-0526660B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6833429" y="4990428"/>
              <a:ext cx="726244" cy="356271"/>
            </a:xfrm>
            <a:prstGeom prst="rect">
              <a:avLst/>
            </a:prstGeom>
          </p:spPr>
        </p:pic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B6C81E9-735E-48B8-9A05-F270BDCC15CA}"/>
                </a:ext>
              </a:extLst>
            </p:cNvPr>
            <p:cNvGrpSpPr/>
            <p:nvPr/>
          </p:nvGrpSpPr>
          <p:grpSpPr>
            <a:xfrm>
              <a:off x="5123359" y="5107386"/>
              <a:ext cx="791506" cy="239313"/>
              <a:chOff x="26720560" y="20308869"/>
              <a:chExt cx="3554652" cy="1074756"/>
            </a:xfrm>
          </p:grpSpPr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89DB045C-BAEA-4C7F-BF36-1B7EA6AE8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7644619" y="20308869"/>
                <a:ext cx="2630593" cy="1074755"/>
              </a:xfrm>
              <a:prstGeom prst="rect">
                <a:avLst/>
              </a:prstGeom>
            </p:spPr>
          </p:pic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699B1F0A-C0F5-4E58-B8D9-55CFBDE29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6720560" y="20864657"/>
                <a:ext cx="934143" cy="518968"/>
              </a:xfrm>
              <a:prstGeom prst="rect">
                <a:avLst/>
              </a:prstGeom>
            </p:spPr>
          </p:pic>
        </p:grpSp>
        <p:pic>
          <p:nvPicPr>
            <p:cNvPr id="142" name="Graphic 141">
              <a:extLst>
                <a:ext uri="{FF2B5EF4-FFF2-40B4-BE49-F238E27FC236}">
                  <a16:creationId xmlns:a16="http://schemas.microsoft.com/office/drawing/2014/main" id="{308C94A7-31E4-498C-8FFA-E25FD2065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11655" y="4960986"/>
              <a:ext cx="990100" cy="385714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E62CDDC0-4401-42F0-B561-05F58670E7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10242" y="483253"/>
            <a:ext cx="474466" cy="177924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1A2855AD-1E37-490A-9847-E6667D1D22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96662" y="261839"/>
            <a:ext cx="474466" cy="17792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EACE81E-9F50-4A9E-AF5B-7067624F5C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34266" y="6721281"/>
            <a:ext cx="506147" cy="192638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9672F619-3B3B-4B1E-8325-717E62C943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74632" y="7203890"/>
            <a:ext cx="400557" cy="152451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88B32376-9D5B-4C67-8CA6-24948C92CB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59172" y="6817600"/>
            <a:ext cx="506147" cy="192638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C6B29658-484B-4566-BCC8-71B581C366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7064289" y="7260450"/>
            <a:ext cx="506147" cy="192638"/>
          </a:xfrm>
          <a:prstGeom prst="rect">
            <a:avLst/>
          </a:prstGeom>
        </p:spPr>
      </p:pic>
      <p:grpSp>
        <p:nvGrpSpPr>
          <p:cNvPr id="13" name="P1">
            <a:extLst>
              <a:ext uri="{FF2B5EF4-FFF2-40B4-BE49-F238E27FC236}">
                <a16:creationId xmlns:a16="http://schemas.microsoft.com/office/drawing/2014/main" id="{110D6720-09BA-48E9-BA35-EAC9AF1D3BBA}"/>
              </a:ext>
            </a:extLst>
          </p:cNvPr>
          <p:cNvGrpSpPr/>
          <p:nvPr/>
        </p:nvGrpSpPr>
        <p:grpSpPr>
          <a:xfrm>
            <a:off x="368012" y="299510"/>
            <a:ext cx="4618326" cy="6760366"/>
            <a:chOff x="368012" y="299510"/>
            <a:chExt cx="4618326" cy="6760366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5338B79-6BD4-4279-8A06-C45830612BF3}"/>
                </a:ext>
              </a:extLst>
            </p:cNvPr>
            <p:cNvSpPr/>
            <p:nvPr/>
          </p:nvSpPr>
          <p:spPr>
            <a:xfrm>
              <a:off x="368012" y="299510"/>
              <a:ext cx="461832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l"/>
              <a:r>
                <a:rPr lang="da-DK" sz="2200" b="1" dirty="0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Praktik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134B027-23D7-4D10-A764-470E120080E4}"/>
                </a:ext>
              </a:extLst>
            </p:cNvPr>
            <p:cNvGrpSpPr/>
            <p:nvPr/>
          </p:nvGrpSpPr>
          <p:grpSpPr>
            <a:xfrm>
              <a:off x="368012" y="810635"/>
              <a:ext cx="4608513" cy="2014887"/>
              <a:chOff x="368012" y="773475"/>
              <a:chExt cx="4608513" cy="2014887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6514428-1C01-4EB3-AA6A-196E8882B19E}"/>
                  </a:ext>
                </a:extLst>
              </p:cNvPr>
              <p:cNvSpPr/>
              <p:nvPr/>
            </p:nvSpPr>
            <p:spPr>
              <a:xfrm>
                <a:off x="368012" y="773475"/>
                <a:ext cx="3670883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noAutofit/>
              </a:bodyPr>
              <a:lstStyle/>
              <a:p>
                <a:pPr algn="l"/>
                <a:r>
                  <a:rPr lang="da-DK" sz="1000" b="1">
                    <a:solidFill>
                      <a:srgbClr val="6CAD9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Kortlægning: </a:t>
                </a:r>
                <a:r>
                  <a:rPr lang="da-DK" sz="1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Hvad er vores nuværende praksis?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83ED243-5FC7-40F0-8D91-A4CE8E86FC6F}"/>
                  </a:ext>
                </a:extLst>
              </p:cNvPr>
              <p:cNvSpPr/>
              <p:nvPr/>
            </p:nvSpPr>
            <p:spPr>
              <a:xfrm>
                <a:off x="368012" y="984194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929E8A-BF03-4649-B718-F38CADF3F25E}"/>
                  </a:ext>
                </a:extLst>
              </p:cNvPr>
              <p:cNvSpPr/>
              <p:nvPr/>
            </p:nvSpPr>
            <p:spPr>
              <a:xfrm>
                <a:off x="368012" y="1132362"/>
                <a:ext cx="4608513" cy="1656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A2EF227-B1A2-4BA0-AAC5-DD78E85A76E1}"/>
                </a:ext>
              </a:extLst>
            </p:cNvPr>
            <p:cNvGrpSpPr/>
            <p:nvPr/>
          </p:nvGrpSpPr>
          <p:grpSpPr>
            <a:xfrm>
              <a:off x="368012" y="2980958"/>
              <a:ext cx="4608514" cy="2017717"/>
              <a:chOff x="368011" y="773475"/>
              <a:chExt cx="4608514" cy="2017717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48F5397-FE94-4DC8-958B-C5DF27108A90}"/>
                  </a:ext>
                </a:extLst>
              </p:cNvPr>
              <p:cNvSpPr/>
              <p:nvPr/>
            </p:nvSpPr>
            <p:spPr>
              <a:xfrm>
                <a:off x="368011" y="773475"/>
                <a:ext cx="4608000" cy="3077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spAutoFit/>
              </a:bodyPr>
              <a:lstStyle/>
              <a:p>
                <a:pPr algn="l"/>
                <a:r>
                  <a:rPr lang="da-DK" sz="1000" b="1">
                    <a:solidFill>
                      <a:srgbClr val="6CAD96"/>
                    </a:solidFill>
                    <a:latin typeface="Arial"/>
                    <a:cs typeface="Arial"/>
                  </a:rPr>
                  <a:t>Identifikation: </a:t>
                </a:r>
                <a:r>
                  <a:rPr lang="da-DK" sz="1000">
                    <a:solidFill>
                      <a:schemeClr val="tx1"/>
                    </a:solidFill>
                    <a:latin typeface="Arial"/>
                    <a:cs typeface="Arial"/>
                  </a:rPr>
                  <a:t>Hvorfor gør vi, som vi gør, og hvilke muligheder og udfordringer har vi derved?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C2C35FC9-C6E8-4318-9E99-7F8BB4B65AE1}"/>
                  </a:ext>
                </a:extLst>
              </p:cNvPr>
              <p:cNvSpPr/>
              <p:nvPr/>
            </p:nvSpPr>
            <p:spPr>
              <a:xfrm>
                <a:off x="368012" y="1109606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72FFE76-42B9-460B-BACA-FC64755EE9A0}"/>
                  </a:ext>
                </a:extLst>
              </p:cNvPr>
              <p:cNvSpPr/>
              <p:nvPr/>
            </p:nvSpPr>
            <p:spPr>
              <a:xfrm>
                <a:off x="368012" y="1243192"/>
                <a:ext cx="4608513" cy="1548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98C043-C700-4B60-A5EF-3894115F60F0}"/>
                </a:ext>
              </a:extLst>
            </p:cNvPr>
            <p:cNvGrpSpPr/>
            <p:nvPr/>
          </p:nvGrpSpPr>
          <p:grpSpPr>
            <a:xfrm>
              <a:off x="368012" y="5152990"/>
              <a:ext cx="4608514" cy="1906886"/>
              <a:chOff x="368011" y="773475"/>
              <a:chExt cx="4608514" cy="1906886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42EDE57-7E6E-4723-B025-0E2A808629D7}"/>
                  </a:ext>
                </a:extLst>
              </p:cNvPr>
              <p:cNvSpPr/>
              <p:nvPr/>
            </p:nvSpPr>
            <p:spPr>
              <a:xfrm>
                <a:off x="368011" y="773475"/>
                <a:ext cx="4608000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noAutofit/>
              </a:bodyPr>
              <a:lstStyle/>
              <a:p>
                <a:pPr algn="l"/>
                <a:r>
                  <a:rPr lang="da-DK" sz="1000" b="1">
                    <a:solidFill>
                      <a:srgbClr val="6CAD9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Ny plan: </a:t>
                </a:r>
                <a:r>
                  <a:rPr lang="da-DK" sz="1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Hvilke aspekter af vores nuværende praksis ønsker vi at videreudvikle?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D7B9958-C29B-4FA4-97A4-2136BF120910}"/>
                  </a:ext>
                </a:extLst>
              </p:cNvPr>
              <p:cNvSpPr/>
              <p:nvPr/>
            </p:nvSpPr>
            <p:spPr>
              <a:xfrm>
                <a:off x="368012" y="984194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FA25D13-4729-4661-95B1-5EE2FBADD40F}"/>
                  </a:ext>
                </a:extLst>
              </p:cNvPr>
              <p:cNvSpPr/>
              <p:nvPr/>
            </p:nvSpPr>
            <p:spPr>
              <a:xfrm>
                <a:off x="368012" y="1132361"/>
                <a:ext cx="4608513" cy="1548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6" name="P2">
            <a:extLst>
              <a:ext uri="{FF2B5EF4-FFF2-40B4-BE49-F238E27FC236}">
                <a16:creationId xmlns:a16="http://schemas.microsoft.com/office/drawing/2014/main" id="{7286A2A2-2F75-4E61-BDAA-FA301E232EEA}"/>
              </a:ext>
            </a:extLst>
          </p:cNvPr>
          <p:cNvGrpSpPr/>
          <p:nvPr/>
        </p:nvGrpSpPr>
        <p:grpSpPr>
          <a:xfrm>
            <a:off x="5713825" y="299510"/>
            <a:ext cx="4618326" cy="6760366"/>
            <a:chOff x="368012" y="299510"/>
            <a:chExt cx="4618326" cy="6760366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B082034-FC53-4937-BEAA-40584DD888F9}"/>
                </a:ext>
              </a:extLst>
            </p:cNvPr>
            <p:cNvSpPr/>
            <p:nvPr/>
          </p:nvSpPr>
          <p:spPr>
            <a:xfrm>
              <a:off x="368012" y="299510"/>
              <a:ext cx="461832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l"/>
              <a:r>
                <a:rPr lang="da-DK" sz="2200" b="1">
                  <a:solidFill>
                    <a:srgbClr val="0844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Afslutning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8E33DCE-3BF6-49E4-B3F4-5DC045B40E98}"/>
                </a:ext>
              </a:extLst>
            </p:cNvPr>
            <p:cNvGrpSpPr/>
            <p:nvPr/>
          </p:nvGrpSpPr>
          <p:grpSpPr>
            <a:xfrm>
              <a:off x="368012" y="810635"/>
              <a:ext cx="4608513" cy="2014887"/>
              <a:chOff x="368012" y="773475"/>
              <a:chExt cx="4608513" cy="2014887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A3251AF-BAFB-4687-B36A-D28EDB938F15}"/>
                  </a:ext>
                </a:extLst>
              </p:cNvPr>
              <p:cNvSpPr/>
              <p:nvPr/>
            </p:nvSpPr>
            <p:spPr>
              <a:xfrm>
                <a:off x="368012" y="773475"/>
                <a:ext cx="3670883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noAutofit/>
              </a:bodyPr>
              <a:lstStyle/>
              <a:p>
                <a:pPr algn="l"/>
                <a:r>
                  <a:rPr lang="da-DK" sz="1000" b="1">
                    <a:solidFill>
                      <a:srgbClr val="6CAD9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Kortlægning: </a:t>
                </a:r>
                <a:r>
                  <a:rPr lang="da-DK" sz="1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Hvad er vores nuværende praksis?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0F4AC58-7306-4DA4-AA22-CE814D5B006D}"/>
                  </a:ext>
                </a:extLst>
              </p:cNvPr>
              <p:cNvSpPr/>
              <p:nvPr/>
            </p:nvSpPr>
            <p:spPr>
              <a:xfrm>
                <a:off x="368012" y="984194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B047A82-C9E2-4633-AF78-D0801B406BC4}"/>
                  </a:ext>
                </a:extLst>
              </p:cNvPr>
              <p:cNvSpPr/>
              <p:nvPr/>
            </p:nvSpPr>
            <p:spPr>
              <a:xfrm>
                <a:off x="368012" y="1132362"/>
                <a:ext cx="4608513" cy="1656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878FAF28-88DF-451F-9350-31B18C73766C}"/>
                </a:ext>
              </a:extLst>
            </p:cNvPr>
            <p:cNvGrpSpPr/>
            <p:nvPr/>
          </p:nvGrpSpPr>
          <p:grpSpPr>
            <a:xfrm>
              <a:off x="368012" y="2980958"/>
              <a:ext cx="4608514" cy="2017717"/>
              <a:chOff x="368011" y="773475"/>
              <a:chExt cx="4608514" cy="2017717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1198FDE-3AC2-4585-9DD2-455194001DA9}"/>
                  </a:ext>
                </a:extLst>
              </p:cNvPr>
              <p:cNvSpPr/>
              <p:nvPr/>
            </p:nvSpPr>
            <p:spPr>
              <a:xfrm>
                <a:off x="368011" y="773475"/>
                <a:ext cx="4608000" cy="3077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spAutoFit/>
              </a:bodyPr>
              <a:lstStyle/>
              <a:p>
                <a:r>
                  <a:rPr lang="da-DK" sz="1000" b="1">
                    <a:solidFill>
                      <a:srgbClr val="6CAD96"/>
                    </a:solidFill>
                    <a:latin typeface="Arial"/>
                    <a:cs typeface="Arial"/>
                  </a:rPr>
                  <a:t>Identifikation: </a:t>
                </a:r>
                <a:r>
                  <a:rPr lang="da-DK" sz="1000">
                    <a:solidFill>
                      <a:schemeClr val="tx1"/>
                    </a:solidFill>
                    <a:latin typeface="Arial"/>
                    <a:cs typeface="Arial"/>
                  </a:rPr>
                  <a:t>Hvorfor gør vi, som vi gør, og hvilke muligheder og udfordringer har vi derved?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A8D10F15-EDB4-4AED-9F55-60D47E99AEDD}"/>
                  </a:ext>
                </a:extLst>
              </p:cNvPr>
              <p:cNvSpPr/>
              <p:nvPr/>
            </p:nvSpPr>
            <p:spPr>
              <a:xfrm>
                <a:off x="368012" y="1109606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91B06BB2-ACF5-4D91-AC5A-F38CC19743A7}"/>
                  </a:ext>
                </a:extLst>
              </p:cNvPr>
              <p:cNvSpPr/>
              <p:nvPr/>
            </p:nvSpPr>
            <p:spPr>
              <a:xfrm>
                <a:off x="368012" y="1243192"/>
                <a:ext cx="4608513" cy="1548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258E6DB8-5C6A-4C9F-B017-D7EBF8421D47}"/>
                </a:ext>
              </a:extLst>
            </p:cNvPr>
            <p:cNvGrpSpPr/>
            <p:nvPr/>
          </p:nvGrpSpPr>
          <p:grpSpPr>
            <a:xfrm>
              <a:off x="368012" y="5152990"/>
              <a:ext cx="4608514" cy="1906886"/>
              <a:chOff x="368011" y="773475"/>
              <a:chExt cx="4608514" cy="1906886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ED6155F-AB4D-42E5-AD02-4FF1FEA0E856}"/>
                  </a:ext>
                </a:extLst>
              </p:cNvPr>
              <p:cNvSpPr/>
              <p:nvPr/>
            </p:nvSpPr>
            <p:spPr>
              <a:xfrm>
                <a:off x="368011" y="773475"/>
                <a:ext cx="4608000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>
                <a:noAutofit/>
              </a:bodyPr>
              <a:lstStyle/>
              <a:p>
                <a:pPr algn="l"/>
                <a:r>
                  <a:rPr lang="da-DK" sz="1000" b="1">
                    <a:solidFill>
                      <a:srgbClr val="6CAD9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Ny plan: </a:t>
                </a:r>
                <a:r>
                  <a:rPr lang="da-DK" sz="1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Hvilke aspekter af vores nuværende praksis ønsker vi at videreudvikle?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D48C8D1-B8ED-4C27-A349-0A346B9D782A}"/>
                  </a:ext>
                </a:extLst>
              </p:cNvPr>
              <p:cNvSpPr/>
              <p:nvPr/>
            </p:nvSpPr>
            <p:spPr>
              <a:xfrm>
                <a:off x="368012" y="984194"/>
                <a:ext cx="360000" cy="45719"/>
              </a:xfrm>
              <a:prstGeom prst="rect">
                <a:avLst/>
              </a:prstGeom>
              <a:solidFill>
                <a:srgbClr val="0844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A0074F3-1482-4EAB-AD57-D5696E6169E9}"/>
                  </a:ext>
                </a:extLst>
              </p:cNvPr>
              <p:cNvSpPr/>
              <p:nvPr/>
            </p:nvSpPr>
            <p:spPr>
              <a:xfrm>
                <a:off x="368012" y="1132361"/>
                <a:ext cx="4608513" cy="1548000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l">
                  <a:spcAft>
                    <a:spcPts val="600"/>
                  </a:spcAft>
                </a:pP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24655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Office-tema">
  <a:themeElements>
    <a:clrScheme name="Custom 1">
      <a:dk1>
        <a:srgbClr val="0F283C"/>
      </a:dk1>
      <a:lt1>
        <a:sysClr val="window" lastClr="FFFFFF"/>
      </a:lt1>
      <a:dk2>
        <a:srgbClr val="E13C32"/>
      </a:dk2>
      <a:lt2>
        <a:srgbClr val="0F283C"/>
      </a:lt2>
      <a:accent1>
        <a:srgbClr val="641E3C"/>
      </a:accent1>
      <a:accent2>
        <a:srgbClr val="F0ECE4"/>
      </a:accent2>
      <a:accent3>
        <a:srgbClr val="233CA0"/>
      </a:accent3>
      <a:accent4>
        <a:srgbClr val="E8E1D5"/>
      </a:accent4>
      <a:accent5>
        <a:srgbClr val="004337"/>
      </a:accent5>
      <a:accent6>
        <a:srgbClr val="C18022"/>
      </a:accent6>
      <a:hlink>
        <a:srgbClr val="73A89A"/>
      </a:hlink>
      <a:folHlink>
        <a:srgbClr val="EBC88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13C32"/>
        </a:solidFill>
        <a:ln>
          <a:noFill/>
        </a:ln>
      </a:spPr>
      <a:bodyPr lIns="0" tIns="0" rIns="0" bIns="0" rtlCol="0" anchor="t"/>
      <a:lstStyle>
        <a:defPPr algn="l">
          <a:spcAft>
            <a:spcPts val="600"/>
          </a:spcAft>
          <a:defRPr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 cap="flat" cmpd="sng">
          <a:solidFill>
            <a:schemeClr val="tx2"/>
          </a:solidFill>
          <a:prstDash val="solid"/>
          <a:miter lim="800000"/>
          <a:headEnd type="none" w="sm" len="sm"/>
          <a:tailEnd type="none" w="sm" len="sm"/>
        </a:ln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pinion Template v1.0.pptx" id="{3526E43E-ACE1-480A-A664-B02E9A4CBE9A}" vid="{EA814B3C-4366-48B2-8825-8A2A352B9B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093C74BCC045448B3150BFB0C2B2CE" ma:contentTypeVersion="15" ma:contentTypeDescription="Create a new document." ma:contentTypeScope="" ma:versionID="c3676eaf04ad6d4f2c007031559481e2">
  <xsd:schema xmlns:xsd="http://www.w3.org/2001/XMLSchema" xmlns:xs="http://www.w3.org/2001/XMLSchema" xmlns:p="http://schemas.microsoft.com/office/2006/metadata/properties" xmlns:ns1="http://schemas.microsoft.com/sharepoint/v3" xmlns:ns2="cb5ed2b5-7f6a-4aaf-8d10-e4f260b2c1be" xmlns:ns3="f23402c3-379c-4653-ab73-42e4d017329f" targetNamespace="http://schemas.microsoft.com/office/2006/metadata/properties" ma:root="true" ma:fieldsID="e496699aed971f539b4196215761dbec" ns1:_="" ns2:_="" ns3:_="">
    <xsd:import namespace="http://schemas.microsoft.com/sharepoint/v3"/>
    <xsd:import namespace="cb5ed2b5-7f6a-4aaf-8d10-e4f260b2c1be"/>
    <xsd:import namespace="f23402c3-379c-4653-ab73-42e4d01732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Dato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ed2b5-7f6a-4aaf-8d10-e4f260b2c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Dato" ma:index="18" nillable="true" ma:displayName="Dato" ma:format="DateOnly" ma:internalName="Dato">
      <xsd:simpleType>
        <xsd:restriction base="dms:DateTime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402c3-379c-4653-ab73-42e4d017329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ato xmlns="cb5ed2b5-7f6a-4aaf-8d10-e4f260b2c1be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BBD0D8-3709-47A1-AAAD-1A2615037E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b5ed2b5-7f6a-4aaf-8d10-e4f260b2c1be"/>
    <ds:schemaRef ds:uri="f23402c3-379c-4653-ab73-42e4d01732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1A7954-803A-42AD-A5C2-36120802CB6D}">
  <ds:schemaRefs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documentManagement/types"/>
    <ds:schemaRef ds:uri="f23402c3-379c-4653-ab73-42e4d017329f"/>
    <ds:schemaRef ds:uri="http://schemas.openxmlformats.org/package/2006/metadata/core-properties"/>
    <ds:schemaRef ds:uri="cb5ed2b5-7f6a-4aaf-8d10-e4f260b2c1be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66338A3-6E9C-41C7-93A8-F0FC41A466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Epinion theme</Template>
  <TotalTime>0</TotalTime>
  <Words>240</Words>
  <Application>Microsoft Office PowerPoint</Application>
  <PresentationFormat>Custom</PresentationFormat>
  <Paragraphs>23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Wingdings</vt:lpstr>
      <vt:lpstr>Office-tema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Epinion PPT template</dc:title>
  <dc:creator>Pham Thi Thu Thuy</dc:creator>
  <cp:lastModifiedBy>Maria Schwarz Lausten</cp:lastModifiedBy>
  <cp:revision>3</cp:revision>
  <dcterms:created xsi:type="dcterms:W3CDTF">2019-08-16T11:26:56Z</dcterms:created>
  <dcterms:modified xsi:type="dcterms:W3CDTF">2020-11-27T13:44:12Z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3933587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0x010100CD093C74BCC045448B3150BFB0C2B2CE</vt:lpwstr>
  </property>
</Properties>
</file>