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3"/>
  </p:notesMasterIdLst>
  <p:handoutMasterIdLst>
    <p:handoutMasterId r:id="rId44"/>
  </p:handoutMasterIdLst>
  <p:sldIdLst>
    <p:sldId id="260" r:id="rId2"/>
    <p:sldId id="264" r:id="rId3"/>
    <p:sldId id="265" r:id="rId4"/>
    <p:sldId id="266" r:id="rId5"/>
    <p:sldId id="276" r:id="rId6"/>
    <p:sldId id="256" r:id="rId7"/>
    <p:sldId id="272" r:id="rId8"/>
    <p:sldId id="274" r:id="rId9"/>
    <p:sldId id="273" r:id="rId10"/>
    <p:sldId id="275" r:id="rId11"/>
    <p:sldId id="317" r:id="rId12"/>
    <p:sldId id="270" r:id="rId13"/>
    <p:sldId id="271" r:id="rId14"/>
    <p:sldId id="281" r:id="rId15"/>
    <p:sldId id="282" r:id="rId16"/>
    <p:sldId id="283" r:id="rId17"/>
    <p:sldId id="284" r:id="rId18"/>
    <p:sldId id="318" r:id="rId19"/>
    <p:sldId id="285" r:id="rId20"/>
    <p:sldId id="319" r:id="rId21"/>
    <p:sldId id="286" r:id="rId22"/>
    <p:sldId id="288" r:id="rId23"/>
    <p:sldId id="289" r:id="rId24"/>
    <p:sldId id="316" r:id="rId25"/>
    <p:sldId id="290" r:id="rId26"/>
    <p:sldId id="291" r:id="rId27"/>
    <p:sldId id="321" r:id="rId28"/>
    <p:sldId id="301" r:id="rId29"/>
    <p:sldId id="320" r:id="rId30"/>
    <p:sldId id="300" r:id="rId31"/>
    <p:sldId id="302" r:id="rId32"/>
    <p:sldId id="303" r:id="rId33"/>
    <p:sldId id="304" r:id="rId34"/>
    <p:sldId id="305" r:id="rId35"/>
    <p:sldId id="307" r:id="rId36"/>
    <p:sldId id="308" r:id="rId37"/>
    <p:sldId id="312" r:id="rId38"/>
    <p:sldId id="309" r:id="rId39"/>
    <p:sldId id="311" r:id="rId40"/>
    <p:sldId id="310" r:id="rId41"/>
    <p:sldId id="31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96"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31" autoAdjust="0"/>
    <p:restoredTop sz="87449" autoAdjust="0"/>
  </p:normalViewPr>
  <p:slideViewPr>
    <p:cSldViewPr snapToGrid="0" showGuides="1">
      <p:cViewPr varScale="1">
        <p:scale>
          <a:sx n="82" d="100"/>
          <a:sy n="82" d="100"/>
        </p:scale>
        <p:origin x="102" y="81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dirty="0"/>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24/04/2023</a:t>
            </a:fld>
            <a:endParaRPr lang="en-GB" dirty="0"/>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24/04/2023</a:t>
            </a:fld>
            <a:endParaRPr lang="en-GB" dirty="0"/>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dirty="0"/>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dirty="0"/>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a:t>
            </a:fld>
            <a:endParaRPr lang="en-GB" dirty="0"/>
          </a:p>
        </p:txBody>
      </p:sp>
    </p:spTree>
    <p:extLst>
      <p:ext uri="{BB962C8B-B14F-4D97-AF65-F5344CB8AC3E}">
        <p14:creationId xmlns:p14="http://schemas.microsoft.com/office/powerpoint/2010/main" val="1453953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3483514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2080122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2505012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26</a:t>
            </a:fld>
            <a:endParaRPr lang="en-GB" dirty="0"/>
          </a:p>
        </p:txBody>
      </p:sp>
    </p:spTree>
    <p:extLst>
      <p:ext uri="{BB962C8B-B14F-4D97-AF65-F5344CB8AC3E}">
        <p14:creationId xmlns:p14="http://schemas.microsoft.com/office/powerpoint/2010/main" val="809733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37</a:t>
            </a:fld>
            <a:endParaRPr lang="en-GB"/>
          </a:p>
        </p:txBody>
      </p:sp>
    </p:spTree>
    <p:extLst>
      <p:ext uri="{BB962C8B-B14F-4D97-AF65-F5344CB8AC3E}">
        <p14:creationId xmlns:p14="http://schemas.microsoft.com/office/powerpoint/2010/main" val="1064513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 bille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30000" y="3808800"/>
            <a:ext cx="7369639" cy="1378800"/>
          </a:xfrm>
        </p:spPr>
        <p:txBody>
          <a:bodyPr anchor="t" anchorCtr="0"/>
          <a:lstStyle>
            <a:lvl1pPr algn="l">
              <a:defRPr sz="5395"/>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solidFill>
        </p:spPr>
        <p:txBody>
          <a:bodyPr tIns="72000"/>
          <a:lstStyle>
            <a:lvl1pPr marL="0" indent="0" algn="ctr">
              <a:buNone/>
              <a:defRPr sz="1598"/>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7"/>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sz="1798"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7">
            <a:extLst>
              <a:ext uri="{FF2B5EF4-FFF2-40B4-BE49-F238E27FC236}">
                <a16:creationId xmlns:a16="http://schemas.microsoft.com/office/drawing/2014/main" id="{C022134B-2EA5-4CBB-9450-AECB2308381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
        <p:nvSpPr>
          <p:cNvPr id="4" name="Date"/>
          <p:cNvSpPr>
            <a:spLocks noGrp="1"/>
          </p:cNvSpPr>
          <p:nvPr>
            <p:ph type="dt" sz="half" idx="10"/>
          </p:nvPr>
        </p:nvSpPr>
        <p:spPr>
          <a:xfrm>
            <a:off x="0" y="6858000"/>
            <a:ext cx="0" cy="0"/>
          </a:xfrm>
        </p:spPr>
        <p:txBody>
          <a:bodyPr/>
          <a:lstStyle>
            <a:lvl1pPr>
              <a:defRPr sz="100">
                <a:noFill/>
              </a:defRPr>
            </a:lvl1pPr>
          </a:lstStyle>
          <a:p>
            <a:fld id="{73D4F9EA-A605-4D01-863E-708DD5D85776}" type="datetime2">
              <a:rPr lang="da-DK" smtClean="0"/>
              <a:t>24. april 2023</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8517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m.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8" name="Picture Placeholder 7">
            <a:extLst>
              <a:ext uri="{FF2B5EF4-FFF2-40B4-BE49-F238E27FC236}">
                <a16:creationId xmlns:a16="http://schemas.microsoft.com/office/drawing/2014/main" id="{96D9F665-2730-4BFB-B1A6-7D7244711B8D}"/>
              </a:ext>
            </a:extLst>
          </p:cNvPr>
          <p:cNvSpPr>
            <a:spLocks noGrp="1"/>
          </p:cNvSpPr>
          <p:nvPr>
            <p:ph type="pic" sz="quarter" idx="13" hasCustomPrompt="1"/>
          </p:nvPr>
        </p:nvSpPr>
        <p:spPr>
          <a:xfrm>
            <a:off x="539751" y="1800001"/>
            <a:ext cx="11110913" cy="4516663"/>
          </a:xfrm>
        </p:spPr>
        <p:txBody>
          <a:bodyPr/>
          <a:lstStyle>
            <a:lvl1pPr marL="0" indent="0">
              <a:buNone/>
              <a:defRPr sz="1598"/>
            </a:lvl1pPr>
          </a:lstStyle>
          <a:p>
            <a:r>
              <a:rPr lang="da-DK" dirty="0"/>
              <a:t>Klik for at indsætte billede</a:t>
            </a:r>
          </a:p>
        </p:txBody>
      </p:sp>
      <p:sp>
        <p:nvSpPr>
          <p:cNvPr id="4" name="Date_GeneralDate"/>
          <p:cNvSpPr>
            <a:spLocks noGrp="1"/>
          </p:cNvSpPr>
          <p:nvPr>
            <p:ph type="dt" sz="half" idx="10"/>
          </p:nvPr>
        </p:nvSpPr>
        <p:spPr/>
        <p:txBody>
          <a:bodyPr/>
          <a:lstStyle/>
          <a:p>
            <a:fld id="{FBBF9439-ACD5-40DF-9AA7-A3F79ACD6661}" type="datetime2">
              <a:rPr lang="da-DK" noProof="0" smtClean="0"/>
              <a:t>24. april 2023</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Tree>
    <p:extLst>
      <p:ext uri="{BB962C8B-B14F-4D97-AF65-F5344CB8AC3E}">
        <p14:creationId xmlns:p14="http://schemas.microsoft.com/office/powerpoint/2010/main" val="40138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49"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F9F0A9FE-7243-42BC-A71C-38DE25DCBAEC}" type="datetime2">
              <a:rPr lang="da-DK" noProof="0" smtClean="0"/>
              <a:t>24. april 2023</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15"/>
            <a:ext cx="5464798" cy="173037"/>
          </a:xfrm>
        </p:spPr>
        <p:txBody>
          <a:bodyPr/>
          <a:lstStyle>
            <a:lvl1pPr marL="0" indent="0">
              <a:buNone/>
              <a:defRPr sz="999"/>
            </a:lvl1pPr>
          </a:lstStyle>
          <a:p>
            <a:pPr lvl="0"/>
            <a:r>
              <a:rPr lang="da-DK" noProof="0" dirty="0"/>
              <a:t>Tilføj anmærkningstekst</a:t>
            </a:r>
          </a:p>
        </p:txBody>
      </p:sp>
      <p:sp>
        <p:nvSpPr>
          <p:cNvPr id="9" name="Text Placeholder 10">
            <a:extLst>
              <a:ext uri="{FF2B5EF4-FFF2-40B4-BE49-F238E27FC236}">
                <a16:creationId xmlns:a16="http://schemas.microsoft.com/office/drawing/2014/main" id="{D7C2635E-BF5D-473B-8DC0-E2D60A65A6F0}"/>
              </a:ext>
            </a:extLst>
          </p:cNvPr>
          <p:cNvSpPr>
            <a:spLocks noGrp="1"/>
          </p:cNvSpPr>
          <p:nvPr>
            <p:ph type="body" sz="quarter" idx="15" hasCustomPrompt="1"/>
          </p:nvPr>
        </p:nvSpPr>
        <p:spPr>
          <a:xfrm>
            <a:off x="6185863" y="6145215"/>
            <a:ext cx="5464798" cy="173037"/>
          </a:xfrm>
        </p:spPr>
        <p:txBody>
          <a:bodyPr/>
          <a:lstStyle>
            <a:lvl1pPr marL="0" indent="0">
              <a:buNone/>
              <a:defRPr sz="999"/>
            </a:lvl1pPr>
          </a:lstStyle>
          <a:p>
            <a:pPr lvl="0"/>
            <a:r>
              <a:rPr lang="da-DK" noProof="0"/>
              <a:t>Tilføj anmærkningstekst</a:t>
            </a:r>
          </a:p>
        </p:txBody>
      </p:sp>
    </p:spTree>
    <p:extLst>
      <p:ext uri="{BB962C8B-B14F-4D97-AF65-F5344CB8AC3E}">
        <p14:creationId xmlns:p14="http://schemas.microsoft.com/office/powerpoint/2010/main" val="115452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5" name="Date_GeneralDate"/>
          <p:cNvSpPr>
            <a:spLocks noGrp="1"/>
          </p:cNvSpPr>
          <p:nvPr>
            <p:ph type="dt" sz="half" idx="10"/>
          </p:nvPr>
        </p:nvSpPr>
        <p:spPr/>
        <p:txBody>
          <a:bodyPr/>
          <a:lstStyle/>
          <a:p>
            <a:fld id="{5287408A-2C93-4FDA-893A-85FA7EDCDC14}" type="datetime2">
              <a:rPr lang="da-DK" smtClean="0"/>
              <a:t>24. april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3351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indhold C">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8" noProof="0" dirty="0"/>
          </a:p>
        </p:txBody>
      </p:sp>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632261"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7C1B6CC8-1D17-441B-9748-69DE7971662D}" type="datetime2">
              <a:rPr lang="da-DK" smtClean="0"/>
              <a:t>24. april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A282BC1E-B2C5-4086-B686-2BE20ECB7D60}"/>
              </a:ext>
            </a:extLst>
          </p:cNvPr>
          <p:cNvSpPr>
            <a:spLocks noGrp="1"/>
          </p:cNvSpPr>
          <p:nvPr>
            <p:ph type="body" sz="quarter" idx="14" hasCustomPrompt="1"/>
          </p:nvPr>
        </p:nvSpPr>
        <p:spPr>
          <a:xfrm>
            <a:off x="539750" y="6145215"/>
            <a:ext cx="5014913" cy="173037"/>
          </a:xfrm>
        </p:spPr>
        <p:txBody>
          <a:bodyPr/>
          <a:lstStyle>
            <a:lvl1pPr marL="0" indent="0">
              <a:buNone/>
              <a:defRPr sz="999"/>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C182598E-74C8-4D96-9CD9-F3C9379E410D}"/>
              </a:ext>
            </a:extLst>
          </p:cNvPr>
          <p:cNvSpPr>
            <a:spLocks noGrp="1"/>
          </p:cNvSpPr>
          <p:nvPr>
            <p:ph type="body" sz="quarter" idx="15" hasCustomPrompt="1"/>
          </p:nvPr>
        </p:nvSpPr>
        <p:spPr>
          <a:xfrm>
            <a:off x="6632262" y="6145215"/>
            <a:ext cx="5018401" cy="173037"/>
          </a:xfrm>
        </p:spPr>
        <p:txBody>
          <a:bodyPr/>
          <a:lstStyle>
            <a:lvl1pPr marL="0" indent="0">
              <a:buNone/>
              <a:defRPr sz="999"/>
            </a:lvl1pPr>
          </a:lstStyle>
          <a:p>
            <a:pPr lvl="0"/>
            <a:r>
              <a:rPr lang="da-DK" noProof="0" dirty="0"/>
              <a:t>Tilføj anmærkningstekst</a:t>
            </a:r>
          </a:p>
        </p:txBody>
      </p:sp>
      <p:pic>
        <p:nvPicPr>
          <p:cNvPr id="12" name="Logo">
            <a:extLst>
              <a:ext uri="{FF2B5EF4-FFF2-40B4-BE49-F238E27FC236}">
                <a16:creationId xmlns:a16="http://schemas.microsoft.com/office/drawing/2014/main" id="{6A9D7866-1FDA-4F89-92F1-878E31CEA7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122884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50"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1" y="0"/>
            <a:ext cx="6094800" cy="6858000"/>
          </a:xfrm>
          <a:solidFill>
            <a:schemeClr val="bg1"/>
          </a:solidFill>
        </p:spPr>
        <p:txBody>
          <a:bodyPr tIns="72000"/>
          <a:lstStyle>
            <a:lvl1pPr marL="0" indent="0" algn="ctr">
              <a:buNone/>
              <a:defRPr sz="1598"/>
            </a:lvl1pPr>
          </a:lstStyle>
          <a:p>
            <a:r>
              <a:rPr lang="da-DK" dirty="0"/>
              <a:t>Klik for at indsætte billede</a:t>
            </a:r>
          </a:p>
        </p:txBody>
      </p:sp>
      <p:sp>
        <p:nvSpPr>
          <p:cNvPr id="5" name="Date"/>
          <p:cNvSpPr>
            <a:spLocks noGrp="1"/>
          </p:cNvSpPr>
          <p:nvPr>
            <p:ph type="dt" sz="half" idx="10"/>
          </p:nvPr>
        </p:nvSpPr>
        <p:spPr/>
        <p:txBody>
          <a:bodyPr/>
          <a:lstStyle/>
          <a:p>
            <a:fld id="{5A0C6F64-F1DC-426B-9997-94B713D5EC87}" type="datetime2">
              <a:rPr lang="da-DK" smtClean="0"/>
              <a:t>24. april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AC76E05D-5A6A-4172-8C30-6223E21B98AD}"/>
              </a:ext>
            </a:extLst>
          </p:cNvPr>
          <p:cNvSpPr>
            <a:spLocks noGrp="1"/>
          </p:cNvSpPr>
          <p:nvPr>
            <p:ph type="body" sz="quarter" idx="16" hasCustomPrompt="1"/>
          </p:nvPr>
        </p:nvSpPr>
        <p:spPr>
          <a:xfrm>
            <a:off x="539750" y="6145215"/>
            <a:ext cx="5464799" cy="173037"/>
          </a:xfrm>
        </p:spPr>
        <p:txBody>
          <a:bodyPr/>
          <a:lstStyle>
            <a:lvl1pPr marL="0" indent="0">
              <a:buNone/>
              <a:defRPr sz="999"/>
            </a:lvl1pPr>
          </a:lstStyle>
          <a:p>
            <a:pPr lvl="0"/>
            <a:r>
              <a:rPr lang="da-DK" noProof="0" dirty="0"/>
              <a:t>Tilføj anmærkningstekst</a:t>
            </a:r>
          </a:p>
        </p:txBody>
      </p:sp>
      <p:sp>
        <p:nvSpPr>
          <p:cNvPr id="11" name="Text Placeholder 7">
            <a:extLst>
              <a:ext uri="{FF2B5EF4-FFF2-40B4-BE49-F238E27FC236}">
                <a16:creationId xmlns:a16="http://schemas.microsoft.com/office/drawing/2014/main" id="{6BC8EB62-94E0-4B88-9310-AE0A3E25649E}"/>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5504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50"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1" y="0"/>
            <a:ext cx="6094800" cy="6858000"/>
          </a:xfrm>
          <a:solidFill>
            <a:schemeClr val="bg1">
              <a:lumMod val="95000"/>
            </a:schemeClr>
          </a:solidFill>
        </p:spPr>
        <p:txBody>
          <a:bodyPr tIns="72000"/>
          <a:lstStyle>
            <a:lvl1pPr marL="0" indent="0" algn="ctr">
              <a:buNone/>
              <a:defRPr sz="1598"/>
            </a:lvl1pPr>
          </a:lstStyle>
          <a:p>
            <a:r>
              <a:rPr lang="da-DK" dirty="0"/>
              <a:t>Klik for at indsætte billede</a:t>
            </a:r>
          </a:p>
        </p:txBody>
      </p:sp>
      <p:sp>
        <p:nvSpPr>
          <p:cNvPr id="5" name="Date"/>
          <p:cNvSpPr>
            <a:spLocks noGrp="1"/>
          </p:cNvSpPr>
          <p:nvPr>
            <p:ph type="dt" sz="half" idx="10"/>
          </p:nvPr>
        </p:nvSpPr>
        <p:spPr/>
        <p:txBody>
          <a:bodyPr/>
          <a:lstStyle/>
          <a:p>
            <a:fld id="{A8AF31C2-C797-417F-B215-A4ECBDD0A66E}" type="datetime2">
              <a:rPr lang="da-DK" smtClean="0"/>
              <a:t>24. april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C9016A64-4F20-4120-9691-9D826C000CEB}"/>
              </a:ext>
            </a:extLst>
          </p:cNvPr>
          <p:cNvSpPr>
            <a:spLocks noGrp="1"/>
          </p:cNvSpPr>
          <p:nvPr>
            <p:ph type="body" sz="quarter" idx="16" hasCustomPrompt="1"/>
          </p:nvPr>
        </p:nvSpPr>
        <p:spPr>
          <a:xfrm>
            <a:off x="539750" y="6145215"/>
            <a:ext cx="5464799" cy="173037"/>
          </a:xfrm>
        </p:spPr>
        <p:txBody>
          <a:bodyPr/>
          <a:lstStyle>
            <a:lvl1pPr marL="0" indent="0">
              <a:buNone/>
              <a:defRPr sz="999"/>
            </a:lvl1pPr>
          </a:lstStyle>
          <a:p>
            <a:pPr lvl="0"/>
            <a:r>
              <a:rPr lang="da-DK" noProof="0" dirty="0"/>
              <a:t>Tilføj anmærkningstekst</a:t>
            </a:r>
          </a:p>
        </p:txBody>
      </p:sp>
      <p:sp>
        <p:nvSpPr>
          <p:cNvPr id="11" name="Text Placeholder 7">
            <a:extLst>
              <a:ext uri="{FF2B5EF4-FFF2-40B4-BE49-F238E27FC236}">
                <a16:creationId xmlns:a16="http://schemas.microsoft.com/office/drawing/2014/main" id="{010B3704-A025-4245-B180-68D9D51542B6}"/>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583970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398"/>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294799" y="1800000"/>
            <a:ext cx="35892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1" y="1800000"/>
            <a:ext cx="3582000" cy="45180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50DFF303-FFC0-4D4F-8F43-DB0AFBA232A2}" type="datetime2">
              <a:rPr lang="da-DK" smtClean="0"/>
              <a:t>24. april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D4E03E0D-DF6C-4C5C-A56D-B2BC9D602AE7}"/>
              </a:ext>
            </a:extLst>
          </p:cNvPr>
          <p:cNvSpPr>
            <a:spLocks noGrp="1"/>
          </p:cNvSpPr>
          <p:nvPr>
            <p:ph type="body" sz="quarter" idx="16" hasCustomPrompt="1"/>
          </p:nvPr>
        </p:nvSpPr>
        <p:spPr>
          <a:xfrm>
            <a:off x="539750" y="6145215"/>
            <a:ext cx="3589201" cy="173037"/>
          </a:xfrm>
        </p:spPr>
        <p:txBody>
          <a:bodyPr/>
          <a:lstStyle>
            <a:lvl1pPr marL="0" indent="0">
              <a:buNone/>
              <a:defRPr sz="999"/>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93AF337E-03BF-45AC-A37F-33398F8828FA}"/>
              </a:ext>
            </a:extLst>
          </p:cNvPr>
          <p:cNvSpPr>
            <a:spLocks noGrp="1"/>
          </p:cNvSpPr>
          <p:nvPr>
            <p:ph type="body" sz="quarter" idx="17" hasCustomPrompt="1"/>
          </p:nvPr>
        </p:nvSpPr>
        <p:spPr>
          <a:xfrm>
            <a:off x="4294798" y="6145215"/>
            <a:ext cx="3589201" cy="173037"/>
          </a:xfrm>
        </p:spPr>
        <p:txBody>
          <a:bodyPr/>
          <a:lstStyle>
            <a:lvl1pPr marL="0" indent="0">
              <a:buNone/>
              <a:defRPr sz="999"/>
            </a:lvl1pPr>
          </a:lstStyle>
          <a:p>
            <a:pPr lvl="0"/>
            <a:r>
              <a:rPr lang="da-DK" noProof="0" dirty="0"/>
              <a:t>Tilføj anmærkningstekst</a:t>
            </a:r>
          </a:p>
        </p:txBody>
      </p:sp>
      <p:sp>
        <p:nvSpPr>
          <p:cNvPr id="12" name="Text Placeholder 10">
            <a:extLst>
              <a:ext uri="{FF2B5EF4-FFF2-40B4-BE49-F238E27FC236}">
                <a16:creationId xmlns:a16="http://schemas.microsoft.com/office/drawing/2014/main" id="{7FF67DA1-367B-4B33-AD92-3DCAC8A35022}"/>
              </a:ext>
            </a:extLst>
          </p:cNvPr>
          <p:cNvSpPr>
            <a:spLocks noGrp="1"/>
          </p:cNvSpPr>
          <p:nvPr>
            <p:ph type="body" sz="quarter" idx="18" hasCustomPrompt="1"/>
          </p:nvPr>
        </p:nvSpPr>
        <p:spPr>
          <a:xfrm>
            <a:off x="8071201" y="6145215"/>
            <a:ext cx="3589201" cy="173037"/>
          </a:xfrm>
        </p:spPr>
        <p:txBody>
          <a:bodyPr/>
          <a:lstStyle>
            <a:lvl1pPr marL="0" indent="0">
              <a:buNone/>
              <a:defRPr sz="999"/>
            </a:lvl1pPr>
          </a:lstStyle>
          <a:p>
            <a:pPr lvl="0"/>
            <a:r>
              <a:rPr lang="da-DK" noProof="0" dirty="0"/>
              <a:t>Tilføj anmærkningstekst</a:t>
            </a:r>
          </a:p>
        </p:txBody>
      </p:sp>
    </p:spTree>
    <p:extLst>
      <p:ext uri="{BB962C8B-B14F-4D97-AF65-F5344CB8AC3E}">
        <p14:creationId xmlns:p14="http://schemas.microsoft.com/office/powerpoint/2010/main" val="44003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398"/>
            </a:lvl1pPr>
          </a:lstStyle>
          <a:p>
            <a:r>
              <a:rPr lang="da-DK" dirty="0"/>
              <a:t>Klik for at tilføje titel</a:t>
            </a:r>
          </a:p>
        </p:txBody>
      </p:sp>
      <p:sp>
        <p:nvSpPr>
          <p:cNvPr id="3" name="Content Placeholder 2"/>
          <p:cNvSpPr>
            <a:spLocks noGrp="1"/>
          </p:cNvSpPr>
          <p:nvPr>
            <p:ph sz="half" idx="1" hasCustomPrompt="1"/>
          </p:nvPr>
        </p:nvSpPr>
        <p:spPr>
          <a:xfrm>
            <a:off x="539750"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6001"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5400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61848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76DCB704-4DB5-4DA1-9BAA-BB57AFDB3484}" type="datetime2">
              <a:rPr lang="da-DK" smtClean="0"/>
              <a:t>24. april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58255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ks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398"/>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02000"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1" y="18000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540001"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Content Placeholder 9">
            <a:extLst>
              <a:ext uri="{FF2B5EF4-FFF2-40B4-BE49-F238E27FC236}">
                <a16:creationId xmlns:a16="http://schemas.microsoft.com/office/drawing/2014/main" id="{9071E862-106B-49B6-B389-64D98822F71F}"/>
              </a:ext>
            </a:extLst>
          </p:cNvPr>
          <p:cNvSpPr>
            <a:spLocks noGrp="1"/>
          </p:cNvSpPr>
          <p:nvPr>
            <p:ph sz="quarter" idx="15" hasCustomPrompt="1"/>
          </p:nvPr>
        </p:nvSpPr>
        <p:spPr>
          <a:xfrm>
            <a:off x="4312801"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2">
            <a:extLst>
              <a:ext uri="{FF2B5EF4-FFF2-40B4-BE49-F238E27FC236}">
                <a16:creationId xmlns:a16="http://schemas.microsoft.com/office/drawing/2014/main" id="{537A6365-6411-4D48-AECD-2B8A64CB948F}"/>
              </a:ext>
            </a:extLst>
          </p:cNvPr>
          <p:cNvSpPr>
            <a:spLocks noGrp="1"/>
          </p:cNvSpPr>
          <p:nvPr>
            <p:ph sz="quarter" idx="16" hasCustomPrompt="1"/>
          </p:nvPr>
        </p:nvSpPr>
        <p:spPr>
          <a:xfrm>
            <a:off x="8082001" y="40572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_GeneralDate"/>
          <p:cNvSpPr>
            <a:spLocks noGrp="1"/>
          </p:cNvSpPr>
          <p:nvPr>
            <p:ph type="dt" sz="half" idx="10"/>
          </p:nvPr>
        </p:nvSpPr>
        <p:spPr/>
        <p:txBody>
          <a:bodyPr/>
          <a:lstStyle/>
          <a:p>
            <a:fld id="{5CB2A950-6630-4B6A-8064-C05C3E65AC28}" type="datetime2">
              <a:rPr lang="da-DK" smtClean="0"/>
              <a:t>24. april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71005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fld id="{72BF87F6-1F73-41DF-BA18-627CF769F929}" type="datetime2">
              <a:rPr lang="da-DK" smtClean="0"/>
              <a:t>24. april 2023</a:t>
            </a:fld>
            <a:endParaRPr lang="da-DK" dirty="0"/>
          </a:p>
        </p:txBody>
      </p:sp>
      <p:sp>
        <p:nvSpPr>
          <p:cNvPr id="4" name="FLD_PresentationTitle"/>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 billede (hvidt logo)">
    <p:bg>
      <p:bgPr>
        <a:solidFill>
          <a:schemeClr val="bg2"/>
        </a:solidFill>
        <a:effectLst/>
      </p:bgPr>
    </p:bg>
    <p:spTree>
      <p:nvGrpSpPr>
        <p:cNvPr id="1" name=""/>
        <p:cNvGrpSpPr/>
        <p:nvPr/>
      </p:nvGrpSpPr>
      <p:grpSpPr>
        <a:xfrm>
          <a:off x="0" y="0"/>
          <a:ext cx="0" cy="0"/>
          <a:chOff x="0" y="0"/>
          <a:chExt cx="0" cy="0"/>
        </a:xfrm>
      </p:grpSpPr>
      <p:sp>
        <p:nvSpPr>
          <p:cNvPr id="4" name="Date"/>
          <p:cNvSpPr>
            <a:spLocks noGrp="1"/>
          </p:cNvSpPr>
          <p:nvPr>
            <p:ph type="dt" sz="half" idx="10"/>
          </p:nvPr>
        </p:nvSpPr>
        <p:spPr>
          <a:xfrm>
            <a:off x="0" y="6858000"/>
            <a:ext cx="0" cy="0"/>
          </a:xfrm>
        </p:spPr>
        <p:txBody>
          <a:bodyPr/>
          <a:lstStyle>
            <a:lvl1pPr>
              <a:defRPr sz="100">
                <a:noFill/>
              </a:defRPr>
            </a:lvl1pPr>
          </a:lstStyle>
          <a:p>
            <a:fld id="{DC9FE6C3-32E3-491C-9C4F-677DD61F7785}" type="datetime2">
              <a:rPr lang="da-DK" smtClean="0"/>
              <a:t>24. april 2023</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2430000" y="3808800"/>
            <a:ext cx="7369639" cy="1378800"/>
          </a:xfrm>
        </p:spPr>
        <p:txBody>
          <a:bodyPr anchor="t" anchorCtr="0"/>
          <a:lstStyle>
            <a:lvl1pPr algn="l">
              <a:defRPr sz="5395"/>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lumMod val="95000"/>
            </a:schemeClr>
          </a:solidFill>
        </p:spPr>
        <p:txBody>
          <a:bodyPr tIns="72000"/>
          <a:lstStyle>
            <a:lvl1pPr marL="0" indent="0" algn="ctr">
              <a:buNone/>
              <a:defRPr sz="1598"/>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7"/>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sz="1798"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2" name="Text Placeholder 7">
            <a:extLst>
              <a:ext uri="{FF2B5EF4-FFF2-40B4-BE49-F238E27FC236}">
                <a16:creationId xmlns:a16="http://schemas.microsoft.com/office/drawing/2014/main" id="{68BB7134-2919-4382-92CA-D9C0A510422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324009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F27B877-DDC7-4F54-88E7-163902EE5EB6}"/>
              </a:ext>
            </a:extLst>
          </p:cNvPr>
          <p:cNvSpPr>
            <a:spLocks noGrp="1"/>
          </p:cNvSpPr>
          <p:nvPr>
            <p:ph type="dt" sz="half" idx="10"/>
          </p:nvPr>
        </p:nvSpPr>
        <p:spPr/>
        <p:txBody>
          <a:bodyPr/>
          <a:lstStyle/>
          <a:p>
            <a:fld id="{9CB9A133-94BF-482C-8DFB-14617466186F}" type="datetime2">
              <a:rPr lang="da-DK" smtClean="0"/>
              <a:t>24. april 2023</a:t>
            </a:fld>
            <a:endParaRPr lang="da-DK" dirty="0"/>
          </a:p>
        </p:txBody>
      </p:sp>
      <p:sp>
        <p:nvSpPr>
          <p:cNvPr id="6" name="Footer Placeholder 5">
            <a:extLst>
              <a:ext uri="{FF2B5EF4-FFF2-40B4-BE49-F238E27FC236}">
                <a16:creationId xmlns:a16="http://schemas.microsoft.com/office/drawing/2014/main" id="{392FF884-92B4-414E-A750-8F70B35DB4EE}"/>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9426BC3B-8169-42D6-8E81-C7C3131042E5}"/>
              </a:ext>
            </a:extLst>
          </p:cNvPr>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2"/>
        </a:solidFill>
        <a:effectLst/>
      </p:bgPr>
    </p:bg>
    <p:spTree>
      <p:nvGrpSpPr>
        <p:cNvPr id="1" name=""/>
        <p:cNvGrpSpPr/>
        <p:nvPr/>
      </p:nvGrpSpPr>
      <p:grpSpPr>
        <a:xfrm>
          <a:off x="0" y="0"/>
          <a:ext cx="0" cy="0"/>
          <a:chOff x="0" y="0"/>
          <a:chExt cx="0" cy="0"/>
        </a:xfrm>
      </p:grpSpPr>
      <p:sp>
        <p:nvSpPr>
          <p:cNvPr id="9" name="Fast overskrift"/>
          <p:cNvSpPr txBox="1"/>
          <p:nvPr userDrawn="1"/>
        </p:nvSpPr>
        <p:spPr>
          <a:xfrm>
            <a:off x="539749" y="539751"/>
            <a:ext cx="9743734" cy="650171"/>
          </a:xfrm>
          <a:prstGeom prst="rect">
            <a:avLst/>
          </a:prstGeom>
          <a:noFill/>
        </p:spPr>
        <p:txBody>
          <a:bodyPr wrap="square" lIns="0" tIns="0" rIns="0" bIns="0" rtlCol="0" anchor="t" anchorCtr="0">
            <a:noAutofit/>
          </a:bodyPr>
          <a:lstStyle/>
          <a:p>
            <a:r>
              <a:rPr lang="da-DK" sz="2597" b="0" noProof="1">
                <a:solidFill>
                  <a:schemeClr val="tx1"/>
                </a:solidFill>
                <a:latin typeface="+mj-lt"/>
                <a:cs typeface="Arial" panose="020B0604020202020204" pitchFamily="34" charset="0"/>
              </a:rPr>
              <a:t>Brugerguide - slet dette slide før du holder din præsentation</a:t>
            </a:r>
          </a:p>
        </p:txBody>
      </p:sp>
      <p:sp>
        <p:nvSpPr>
          <p:cNvPr id="3" name="Rectangle 2">
            <a:extLst>
              <a:ext uri="{FF2B5EF4-FFF2-40B4-BE49-F238E27FC236}">
                <a16:creationId xmlns:a16="http://schemas.microsoft.com/office/drawing/2014/main" id="{CFD37303-372E-46CC-BFDB-C4D0D7AE0CDA}"/>
              </a:ext>
            </a:extLst>
          </p:cNvPr>
          <p:cNvSpPr/>
          <p:nvPr userDrawn="1"/>
        </p:nvSpPr>
        <p:spPr>
          <a:xfrm>
            <a:off x="539751" y="1582939"/>
            <a:ext cx="2581331" cy="3708708"/>
          </a:xfrm>
          <a:prstGeom prst="rect">
            <a:avLst/>
          </a:prstGeom>
        </p:spPr>
        <p:txBody>
          <a:bodyPr wrap="square" lIns="0" tIns="0" rIns="0" bIns="0">
            <a:spAutoFit/>
          </a:bodyPr>
          <a:lstStyle/>
          <a:p>
            <a:pPr marL="0" indent="0">
              <a:lnSpc>
                <a:spcPct val="100000"/>
              </a:lnSpc>
              <a:spcBef>
                <a:spcPts val="599"/>
              </a:spcBef>
              <a:spcAft>
                <a:spcPts val="599"/>
              </a:spcAft>
              <a:buNone/>
              <a:defRPr/>
            </a:pPr>
            <a:r>
              <a:rPr lang="da-DK" sz="1049" b="1" noProof="1">
                <a:cs typeface="Arial" panose="020B0604020202020204" pitchFamily="34" charset="0"/>
              </a:rPr>
              <a:t>Indsæt nyt slide</a:t>
            </a:r>
            <a:br>
              <a:rPr lang="da-DK" sz="1049" b="1" noProof="1">
                <a:cs typeface="Arial" panose="020B0604020202020204" pitchFamily="34" charset="0"/>
              </a:rPr>
            </a:br>
            <a:r>
              <a:rPr lang="da-DK" altLang="da-DK" sz="999" noProof="1">
                <a:cs typeface="Arial" panose="020B0604020202020204" pitchFamily="34" charset="0"/>
              </a:rPr>
              <a:t>Klik på fanen </a:t>
            </a:r>
            <a:r>
              <a:rPr lang="da-DK" altLang="da-DK" sz="999" b="1" noProof="1">
                <a:cs typeface="Arial" panose="020B0604020202020204" pitchFamily="34" charset="0"/>
              </a:rPr>
              <a:t>Startside</a:t>
            </a:r>
            <a:r>
              <a:rPr lang="da-DK" altLang="da-DK" sz="999" noProof="1">
                <a:cs typeface="Arial" panose="020B0604020202020204" pitchFamily="34" charset="0"/>
              </a:rPr>
              <a:t>.</a:t>
            </a:r>
            <a:r>
              <a:rPr lang="da-DK" altLang="da-DK" sz="999" b="1" noProof="1">
                <a:cs typeface="Arial" panose="020B0604020202020204" pitchFamily="34" charset="0"/>
              </a:rPr>
              <a:t/>
            </a:r>
            <a:br>
              <a:rPr lang="da-DK" altLang="da-DK" sz="999" b="1" noProof="1">
                <a:cs typeface="Arial" panose="020B0604020202020204" pitchFamily="34" charset="0"/>
              </a:rPr>
            </a:br>
            <a:r>
              <a:rPr lang="da-DK" altLang="da-DK" sz="999" b="1" noProof="1">
                <a:cs typeface="Arial" panose="020B0604020202020204" pitchFamily="34" charset="0"/>
              </a:rPr>
              <a:t/>
            </a:r>
            <a:br>
              <a:rPr lang="da-DK" altLang="da-DK" sz="999" b="1" noProof="1">
                <a:cs typeface="Arial" panose="020B0604020202020204" pitchFamily="34" charset="0"/>
              </a:rPr>
            </a:br>
            <a:r>
              <a:rPr lang="da-DK" altLang="da-DK" sz="999" noProof="1">
                <a:cs typeface="Arial" panose="020B0604020202020204" pitchFamily="34" charset="0"/>
              </a:rPr>
              <a:t>Klik på pilen ved menupunktet </a:t>
            </a:r>
            <a:r>
              <a:rPr lang="da-DK" altLang="da-DK" sz="999" b="1" noProof="1">
                <a:cs typeface="Arial" panose="020B0604020202020204" pitchFamily="34" charset="0"/>
              </a:rPr>
              <a:t>Nyt dias </a:t>
            </a:r>
            <a:r>
              <a:rPr lang="da-DK" altLang="da-DK" sz="999" noProof="1">
                <a:cs typeface="Arial" panose="020B0604020202020204" pitchFamily="34" charset="0"/>
              </a:rPr>
              <a:t>for at indsætte et nyt slide. </a:t>
            </a:r>
            <a:br>
              <a:rPr lang="da-DK" altLang="da-DK" sz="999" noProof="1">
                <a:cs typeface="Arial" panose="020B0604020202020204" pitchFamily="34" charset="0"/>
              </a:rPr>
            </a:br>
            <a:r>
              <a:rPr lang="da-DK" altLang="da-DK" sz="999" noProof="1">
                <a:cs typeface="Arial" panose="020B0604020202020204" pitchFamily="34" charset="0"/>
              </a:rPr>
              <a:t/>
            </a:r>
            <a:br>
              <a:rPr lang="da-DK" altLang="da-DK" sz="999" noProof="1">
                <a:cs typeface="Arial" panose="020B0604020202020204" pitchFamily="34" charset="0"/>
              </a:rPr>
            </a:br>
            <a:r>
              <a:rPr lang="da-DK" sz="999" noProof="1">
                <a:cs typeface="Arial" panose="020B0604020202020204" pitchFamily="34" charset="0"/>
              </a:rPr>
              <a:t>Her får du et overblik over de </a:t>
            </a:r>
            <a:br>
              <a:rPr lang="da-DK" sz="999" noProof="1">
                <a:cs typeface="Arial" panose="020B0604020202020204" pitchFamily="34" charset="0"/>
              </a:rPr>
            </a:br>
            <a:r>
              <a:rPr lang="da-DK" sz="999" noProof="1">
                <a:cs typeface="Arial" panose="020B0604020202020204" pitchFamily="34" charset="0"/>
              </a:rPr>
              <a:t>godkendte BUVM-layouts. </a:t>
            </a:r>
            <a:endParaRPr lang="da-DK" sz="999" dirty="0"/>
          </a:p>
          <a:p>
            <a:pPr marL="0" indent="0">
              <a:lnSpc>
                <a:spcPct val="100000"/>
              </a:lnSpc>
              <a:spcBef>
                <a:spcPts val="599"/>
              </a:spcBef>
              <a:spcAft>
                <a:spcPts val="599"/>
              </a:spcAft>
              <a:buNone/>
              <a:defRPr/>
            </a:pPr>
            <a:r>
              <a:rPr lang="da-DK" sz="1049" b="1" noProof="1">
                <a:cs typeface="Arial" panose="020B0604020202020204" pitchFamily="34" charset="0"/>
              </a:rPr>
              <a:t>Ændre layouts</a:t>
            </a:r>
            <a:r>
              <a:rPr lang="da-DK" sz="999" b="1" noProof="1">
                <a:cs typeface="Arial" panose="020B0604020202020204" pitchFamily="34" charset="0"/>
              </a:rPr>
              <a:t/>
            </a:r>
            <a:br>
              <a:rPr lang="da-DK" sz="999" b="1" noProof="1">
                <a:cs typeface="Arial" panose="020B0604020202020204" pitchFamily="34" charset="0"/>
              </a:rPr>
            </a:br>
            <a:r>
              <a:rPr lang="da-DK" altLang="da-DK" sz="999" noProof="1">
                <a:cs typeface="Arial" panose="020B0604020202020204" pitchFamily="34" charset="0"/>
              </a:rPr>
              <a:t>Klik på pilen ved siden af </a:t>
            </a:r>
            <a:r>
              <a:rPr lang="da-DK" altLang="da-DK" sz="999" b="1" noProof="1">
                <a:cs typeface="Arial" panose="020B0604020202020204" pitchFamily="34" charset="0"/>
              </a:rPr>
              <a:t>Layout</a:t>
            </a:r>
            <a:r>
              <a:rPr lang="da-DK" altLang="da-DK" sz="999" noProof="1">
                <a:cs typeface="Arial" panose="020B0604020202020204" pitchFamily="34" charset="0"/>
              </a:rPr>
              <a:t> </a:t>
            </a:r>
            <a:br>
              <a:rPr lang="da-DK" altLang="da-DK" sz="999" noProof="1">
                <a:cs typeface="Arial" panose="020B0604020202020204" pitchFamily="34" charset="0"/>
              </a:rPr>
            </a:br>
            <a:r>
              <a:rPr lang="da-DK" altLang="da-DK" sz="999" noProof="1">
                <a:cs typeface="Arial" panose="020B0604020202020204" pitchFamily="34" charset="0"/>
              </a:rPr>
              <a:t>for at få vist en dropdown-menu af </a:t>
            </a:r>
            <a:br>
              <a:rPr lang="da-DK" altLang="da-DK" sz="999" noProof="1">
                <a:cs typeface="Arial" panose="020B0604020202020204" pitchFamily="34" charset="0"/>
              </a:rPr>
            </a:br>
            <a:r>
              <a:rPr lang="da-DK" altLang="da-DK" sz="999" noProof="1">
                <a:cs typeface="Arial" panose="020B0604020202020204" pitchFamily="34" charset="0"/>
              </a:rPr>
              <a:t>mulige slide</a:t>
            </a:r>
            <a:r>
              <a:rPr lang="da-DK" altLang="da-DK" sz="999" b="1" noProof="1">
                <a:cs typeface="Arial" panose="020B0604020202020204" pitchFamily="34" charset="0"/>
              </a:rPr>
              <a:t>-</a:t>
            </a:r>
            <a:r>
              <a:rPr lang="da-DK" altLang="da-DK" sz="999" noProof="1">
                <a:cs typeface="Arial" panose="020B0604020202020204" pitchFamily="34" charset="0"/>
              </a:rPr>
              <a:t>layouts.</a:t>
            </a:r>
            <a:br>
              <a:rPr lang="da-DK" altLang="da-DK" sz="999" noProof="1">
                <a:cs typeface="Arial" panose="020B0604020202020204" pitchFamily="34" charset="0"/>
              </a:rPr>
            </a:br>
            <a:r>
              <a:rPr lang="da-DK" altLang="da-DK" sz="999" noProof="1">
                <a:cs typeface="Arial" panose="020B0604020202020204" pitchFamily="34" charset="0"/>
              </a:rPr>
              <a:t/>
            </a:r>
            <a:br>
              <a:rPr lang="da-DK" altLang="da-DK" sz="999" noProof="1">
                <a:cs typeface="Arial" panose="020B0604020202020204" pitchFamily="34" charset="0"/>
              </a:rPr>
            </a:br>
            <a:r>
              <a:rPr lang="da-DK" altLang="da-DK" sz="999" noProof="1">
                <a:cs typeface="Arial" panose="020B0604020202020204" pitchFamily="34" charset="0"/>
              </a:rPr>
              <a:t>Vælg </a:t>
            </a:r>
            <a:r>
              <a:rPr lang="da-DK" altLang="da-DK" sz="999" b="1" noProof="1">
                <a:cs typeface="Arial" panose="020B0604020202020204" pitchFamily="34" charset="0"/>
              </a:rPr>
              <a:t>Layout</a:t>
            </a:r>
            <a:r>
              <a:rPr lang="da-DK" altLang="da-DK" sz="999" noProof="1">
                <a:cs typeface="Arial" panose="020B0604020202020204" pitchFamily="34" charset="0"/>
              </a:rPr>
              <a:t> for at ændre dit </a:t>
            </a:r>
            <a:br>
              <a:rPr lang="da-DK" altLang="da-DK" sz="999" noProof="1">
                <a:cs typeface="Arial" panose="020B0604020202020204" pitchFamily="34" charset="0"/>
              </a:rPr>
            </a:br>
            <a:r>
              <a:rPr lang="da-DK" altLang="da-DK" sz="999" noProof="1">
                <a:cs typeface="Arial" panose="020B0604020202020204" pitchFamily="34" charset="0"/>
              </a:rPr>
              <a:t>nuværende layout til et andet.</a:t>
            </a:r>
            <a:br>
              <a:rPr lang="da-DK" altLang="da-DK" sz="999" noProof="1">
                <a:cs typeface="Arial" panose="020B0604020202020204" pitchFamily="34" charset="0"/>
              </a:rPr>
            </a:br>
            <a:r>
              <a:rPr lang="da-DK" altLang="da-DK" sz="999" noProof="1">
                <a:cs typeface="Arial" panose="020B0604020202020204" pitchFamily="34" charset="0"/>
              </a:rPr>
              <a:t/>
            </a:r>
            <a:br>
              <a:rPr lang="da-DK" altLang="da-DK" sz="999" noProof="1">
                <a:cs typeface="Arial" panose="020B0604020202020204" pitchFamily="34" charset="0"/>
              </a:rPr>
            </a:br>
            <a:r>
              <a:rPr lang="da-DK" sz="999" dirty="0"/>
              <a:t>Du kan hente færdige slides, der er tilpasset ministeriets design. Klik på </a:t>
            </a:r>
            <a:r>
              <a:rPr lang="da-DK" sz="999" b="1" dirty="0"/>
              <a:t>Slidebibliotektet</a:t>
            </a:r>
            <a:r>
              <a:rPr lang="da-DK" sz="999" dirty="0"/>
              <a:t> (til højre på skærmen eller klik på Templafy-knappen under Startside). Find for eksempel tidslinje,</a:t>
            </a:r>
            <a:br>
              <a:rPr lang="da-DK" sz="999" dirty="0"/>
            </a:br>
            <a:r>
              <a:rPr lang="da-DK" sz="999" dirty="0"/>
              <a:t>med mere.</a:t>
            </a:r>
          </a:p>
        </p:txBody>
      </p:sp>
      <p:sp>
        <p:nvSpPr>
          <p:cNvPr id="18" name="Rectangle 17">
            <a:extLst>
              <a:ext uri="{FF2B5EF4-FFF2-40B4-BE49-F238E27FC236}">
                <a16:creationId xmlns:a16="http://schemas.microsoft.com/office/drawing/2014/main" id="{E07C2D6D-C0F0-4727-B718-C1A0A509F695}"/>
              </a:ext>
            </a:extLst>
          </p:cNvPr>
          <p:cNvSpPr/>
          <p:nvPr userDrawn="1"/>
        </p:nvSpPr>
        <p:spPr>
          <a:xfrm>
            <a:off x="4255797" y="1582941"/>
            <a:ext cx="2778125" cy="4485843"/>
          </a:xfrm>
          <a:prstGeom prst="rect">
            <a:avLst/>
          </a:prstGeom>
        </p:spPr>
        <p:txBody>
          <a:bodyPr wrap="square" lIns="0" tIns="0" rIns="0" bIns="0">
            <a:spAutoFit/>
          </a:bodyPr>
          <a:lstStyle/>
          <a:p>
            <a:pPr marL="0" indent="0">
              <a:lnSpc>
                <a:spcPct val="100000"/>
              </a:lnSpc>
              <a:spcBef>
                <a:spcPts val="599"/>
              </a:spcBef>
              <a:spcAft>
                <a:spcPts val="599"/>
              </a:spcAft>
              <a:buNone/>
              <a:defRPr/>
            </a:pPr>
            <a:r>
              <a:rPr lang="da-DK" sz="1049" b="1" noProof="1">
                <a:cs typeface="Arial" panose="020B0604020202020204" pitchFamily="34" charset="0"/>
              </a:rPr>
              <a:t>Indsæt billede</a:t>
            </a:r>
            <a:br>
              <a:rPr lang="da-DK" sz="1049" b="1" noProof="1">
                <a:cs typeface="Arial" panose="020B0604020202020204" pitchFamily="34" charset="0"/>
              </a:rPr>
            </a:br>
            <a:r>
              <a:rPr lang="da-DK" altLang="da-DK" sz="999" noProof="1">
                <a:cs typeface="Arial" panose="020B0604020202020204" pitchFamily="34" charset="0"/>
              </a:rPr>
              <a:t>Vælg den boks på slidet, hvor du </a:t>
            </a:r>
            <a:br>
              <a:rPr lang="da-DK" altLang="da-DK" sz="999" noProof="1">
                <a:cs typeface="Arial" panose="020B0604020202020204" pitchFamily="34" charset="0"/>
              </a:rPr>
            </a:br>
            <a:r>
              <a:rPr lang="da-DK" altLang="da-DK" sz="999" noProof="1">
                <a:cs typeface="Arial" panose="020B0604020202020204" pitchFamily="34" charset="0"/>
              </a:rPr>
              <a:t>ønsker at sætte et billede ind.</a:t>
            </a:r>
            <a:br>
              <a:rPr lang="da-DK" altLang="da-DK" sz="999" noProof="1">
                <a:cs typeface="Arial" panose="020B0604020202020204" pitchFamily="34" charset="0"/>
              </a:rPr>
            </a:br>
            <a:r>
              <a:rPr lang="da-DK" altLang="da-DK" sz="999" b="1" noProof="1">
                <a:cs typeface="Arial" panose="020B0604020202020204" pitchFamily="34" charset="0"/>
              </a:rPr>
              <a:t/>
            </a:r>
            <a:br>
              <a:rPr lang="da-DK" altLang="da-DK" sz="999" b="1" noProof="1">
                <a:cs typeface="Arial" panose="020B0604020202020204" pitchFamily="34" charset="0"/>
              </a:rPr>
            </a:br>
            <a:r>
              <a:rPr lang="da-DK" altLang="da-DK" sz="999" b="1" noProof="1">
                <a:cs typeface="Arial" panose="020B0604020202020204" pitchFamily="34" charset="0"/>
              </a:rPr>
              <a:t>Indsæt </a:t>
            </a:r>
            <a:r>
              <a:rPr lang="da-DK" altLang="da-DK" sz="999" noProof="1">
                <a:cs typeface="Arial" panose="020B0604020202020204" pitchFamily="34" charset="0"/>
              </a:rPr>
              <a:t>billede via </a:t>
            </a:r>
            <a:r>
              <a:rPr lang="da-DK" altLang="da-DK" sz="999" b="1" noProof="1">
                <a:cs typeface="Arial" panose="020B0604020202020204" pitchFamily="34" charset="0"/>
              </a:rPr>
              <a:t>Billedbiblioteket </a:t>
            </a:r>
            <a:r>
              <a:rPr lang="da-DK" altLang="da-DK" sz="999" noProof="1">
                <a:cs typeface="Arial" panose="020B0604020202020204" pitchFamily="34" charset="0"/>
              </a:rPr>
              <a:t>i højre side af skærmen. Billedet tilpasser sig den boks, som du har valgt. Det er muligt at skalere og redigere billedet. </a:t>
            </a:r>
          </a:p>
          <a:p>
            <a:pPr marL="0" indent="0">
              <a:lnSpc>
                <a:spcPct val="100000"/>
              </a:lnSpc>
              <a:spcBef>
                <a:spcPts val="599"/>
              </a:spcBef>
              <a:spcAft>
                <a:spcPts val="599"/>
              </a:spcAft>
              <a:buNone/>
              <a:defRPr/>
            </a:pPr>
            <a:r>
              <a:rPr lang="da-DK" altLang="da-DK" sz="999" noProof="1">
                <a:cs typeface="Arial" panose="020B0604020202020204" pitchFamily="34" charset="0"/>
              </a:rPr>
              <a:t>Hvis du klikker på</a:t>
            </a:r>
            <a:r>
              <a:rPr lang="da-DK" altLang="da-DK" sz="999" b="1" noProof="1">
                <a:cs typeface="Arial" panose="020B0604020202020204" pitchFamily="34" charset="0"/>
              </a:rPr>
              <a:t> </a:t>
            </a:r>
            <a:r>
              <a:rPr lang="da-DK" altLang="da-DK" sz="999" noProof="1">
                <a:cs typeface="Arial" panose="020B0604020202020204" pitchFamily="34" charset="0"/>
              </a:rPr>
              <a:t>billedsymbolet i boksen på et slide, indsættes et billede fra din computer.</a:t>
            </a:r>
            <a:r>
              <a:rPr lang="da-DK" altLang="da-DK" sz="999" b="1" noProof="1">
                <a:cs typeface="Arial" panose="020B0604020202020204" pitchFamily="34" charset="0"/>
              </a:rPr>
              <a:t/>
            </a:r>
            <a:br>
              <a:rPr lang="da-DK" altLang="da-DK" sz="999" b="1" noProof="1">
                <a:cs typeface="Arial" panose="020B0604020202020204" pitchFamily="34" charset="0"/>
              </a:rPr>
            </a:br>
            <a:r>
              <a:rPr lang="da-DK" altLang="da-DK" sz="999" b="1" noProof="1">
                <a:cs typeface="Arial" panose="020B0604020202020204" pitchFamily="34" charset="0"/>
              </a:rPr>
              <a:t/>
            </a:r>
            <a:br>
              <a:rPr lang="da-DK" altLang="da-DK" sz="999" b="1" noProof="1">
                <a:cs typeface="Arial" panose="020B0604020202020204" pitchFamily="34" charset="0"/>
              </a:rPr>
            </a:br>
            <a:r>
              <a:rPr lang="da-DK" altLang="da-DK" sz="999" b="1" noProof="1">
                <a:cs typeface="Arial" panose="020B0604020202020204" pitchFamily="34" charset="0"/>
              </a:rPr>
              <a:t>Tip: </a:t>
            </a:r>
            <a:r>
              <a:rPr lang="da-DK" altLang="da-DK" sz="999" noProof="1">
                <a:cs typeface="Arial" panose="020B0604020202020204" pitchFamily="34" charset="0"/>
              </a:rPr>
              <a:t>Hvis du sletter billedet og </a:t>
            </a:r>
            <a:br>
              <a:rPr lang="da-DK" altLang="da-DK" sz="999" noProof="1">
                <a:cs typeface="Arial" panose="020B0604020202020204" pitchFamily="34" charset="0"/>
              </a:rPr>
            </a:br>
            <a:r>
              <a:rPr lang="da-DK" altLang="da-DK" sz="999" noProof="1">
                <a:cs typeface="Arial" panose="020B0604020202020204" pitchFamily="34" charset="0"/>
              </a:rPr>
              <a:t>indsætter et nyt, kan billedet lægge </a:t>
            </a:r>
            <a:br>
              <a:rPr lang="da-DK" altLang="da-DK" sz="999" noProof="1">
                <a:cs typeface="Arial" panose="020B0604020202020204" pitchFamily="34" charset="0"/>
              </a:rPr>
            </a:br>
            <a:r>
              <a:rPr lang="da-DK" altLang="da-DK" sz="999" noProof="1">
                <a:cs typeface="Arial" panose="020B0604020202020204" pitchFamily="34" charset="0"/>
              </a:rPr>
              <a:t>sig foran tekst eller grafik. Højreklik da på billedet og vælg </a:t>
            </a:r>
            <a:r>
              <a:rPr lang="da-DK" altLang="da-DK" sz="999" b="1" noProof="1">
                <a:cs typeface="Arial" panose="020B0604020202020204" pitchFamily="34" charset="0"/>
              </a:rPr>
              <a:t>Placer bagest </a:t>
            </a:r>
            <a:r>
              <a:rPr lang="da-DK" altLang="da-DK" sz="999" noProof="1">
                <a:cs typeface="Arial" panose="020B0604020202020204" pitchFamily="34" charset="0"/>
              </a:rPr>
              <a:t>eller </a:t>
            </a:r>
            <a:r>
              <a:rPr lang="da-DK" altLang="da-DK" sz="999" b="1" noProof="1">
                <a:cs typeface="Arial" panose="020B0604020202020204" pitchFamily="34" charset="0"/>
              </a:rPr>
              <a:t>Placer forrest</a:t>
            </a:r>
            <a:r>
              <a:rPr lang="da-DK" altLang="da-DK" sz="999" noProof="1">
                <a:cs typeface="Arial" panose="020B0604020202020204" pitchFamily="34" charset="0"/>
              </a:rPr>
              <a:t>.</a:t>
            </a:r>
          </a:p>
          <a:p>
            <a:pPr marL="0" indent="0">
              <a:lnSpc>
                <a:spcPct val="100000"/>
              </a:lnSpc>
              <a:spcBef>
                <a:spcPts val="599"/>
              </a:spcBef>
              <a:spcAft>
                <a:spcPts val="599"/>
              </a:spcAft>
              <a:buNone/>
              <a:defRPr/>
            </a:pPr>
            <a:r>
              <a:rPr lang="da-DK" sz="1049" b="1" noProof="1">
                <a:cs typeface="Arial" panose="020B0604020202020204" pitchFamily="34" charset="0"/>
              </a:rPr>
              <a:t>Tabeller og grafer</a:t>
            </a:r>
            <a:br>
              <a:rPr lang="da-DK" sz="1049" b="1" noProof="1">
                <a:cs typeface="Arial" panose="020B0604020202020204" pitchFamily="34" charset="0"/>
              </a:rPr>
            </a:br>
            <a:r>
              <a:rPr lang="da-DK" altLang="da-DK" sz="999" b="0" noProof="1">
                <a:cs typeface="Arial" panose="020B0604020202020204" pitchFamily="34" charset="0"/>
              </a:rPr>
              <a:t>Indsæt eller tilpas design på din graf og tabel fra fanebladet BUVM.</a:t>
            </a:r>
          </a:p>
          <a:p>
            <a:pPr marL="0" indent="0">
              <a:lnSpc>
                <a:spcPct val="100000"/>
              </a:lnSpc>
              <a:spcBef>
                <a:spcPts val="599"/>
              </a:spcBef>
              <a:spcAft>
                <a:spcPts val="599"/>
              </a:spcAft>
              <a:buNone/>
              <a:defRPr/>
            </a:pPr>
            <a:r>
              <a:rPr lang="da-DK" altLang="da-DK" sz="1049" b="1" noProof="1">
                <a:cs typeface="Arial" panose="020B0604020202020204" pitchFamily="34" charset="0"/>
              </a:rPr>
              <a:t>Kopiering fra gammel præsentation</a:t>
            </a:r>
            <a:br>
              <a:rPr lang="da-DK" altLang="da-DK" sz="1049" b="1" noProof="1">
                <a:cs typeface="Arial" panose="020B0604020202020204" pitchFamily="34" charset="0"/>
              </a:rPr>
            </a:br>
            <a:r>
              <a:rPr lang="da-DK" altLang="da-DK" sz="999" b="0" noProof="1">
                <a:cs typeface="Arial" panose="020B0604020202020204" pitchFamily="34" charset="0"/>
              </a:rPr>
              <a:t>Når du kopierer indhold fra en gamle præsentationer, skal det formateres rigtigt. Højreklik i den nye præsentation og vælg </a:t>
            </a:r>
            <a:r>
              <a:rPr lang="da-DK" altLang="da-DK" sz="999" b="1" noProof="1">
                <a:cs typeface="Arial" panose="020B0604020202020204" pitchFamily="34" charset="0"/>
              </a:rPr>
              <a:t>Brug destinationstema (D)</a:t>
            </a:r>
            <a:r>
              <a:rPr lang="da-DK" altLang="da-DK" sz="999" b="0" noProof="1">
                <a:cs typeface="Arial" panose="020B0604020202020204" pitchFamily="34" charset="0"/>
              </a:rPr>
              <a:t>.</a:t>
            </a:r>
          </a:p>
        </p:txBody>
      </p:sp>
      <p:sp>
        <p:nvSpPr>
          <p:cNvPr id="19" name="Rectangle 18">
            <a:extLst>
              <a:ext uri="{FF2B5EF4-FFF2-40B4-BE49-F238E27FC236}">
                <a16:creationId xmlns:a16="http://schemas.microsoft.com/office/drawing/2014/main" id="{2CECB945-4DBE-4C28-A3A2-1B98350A125C}"/>
              </a:ext>
            </a:extLst>
          </p:cNvPr>
          <p:cNvSpPr/>
          <p:nvPr userDrawn="1"/>
        </p:nvSpPr>
        <p:spPr>
          <a:xfrm>
            <a:off x="8872539" y="1582938"/>
            <a:ext cx="2778125" cy="4201150"/>
          </a:xfrm>
          <a:prstGeom prst="rect">
            <a:avLst/>
          </a:prstGeom>
        </p:spPr>
        <p:txBody>
          <a:bodyPr wrap="square" lIns="0" tIns="0" rIns="0" bIns="0">
            <a:spAutoFit/>
          </a:bodyPr>
          <a:lstStyle/>
          <a:p>
            <a:pPr marL="0" indent="0">
              <a:lnSpc>
                <a:spcPct val="100000"/>
              </a:lnSpc>
              <a:spcBef>
                <a:spcPts val="599"/>
              </a:spcBef>
              <a:spcAft>
                <a:spcPts val="599"/>
              </a:spcAft>
              <a:buNone/>
              <a:defRPr/>
            </a:pPr>
            <a:r>
              <a:rPr lang="da-DK" sz="1049" b="1" noProof="1">
                <a:cs typeface="Arial" panose="020B0604020202020204" pitchFamily="34" charset="0"/>
              </a:rPr>
              <a:t>Indsæt ikoner eller illustrationer</a:t>
            </a:r>
            <a:br>
              <a:rPr lang="da-DK" sz="1049" b="1" noProof="1">
                <a:cs typeface="Arial" panose="020B0604020202020204" pitchFamily="34" charset="0"/>
              </a:rPr>
            </a:br>
            <a:r>
              <a:rPr lang="da-DK" sz="1049" b="0" noProof="1">
                <a:cs typeface="Arial" panose="020B0604020202020204" pitchFamily="34" charset="0"/>
              </a:rPr>
              <a:t>Vælg den boks på slidet, hvor du ønsker at sætte et element ind. </a:t>
            </a:r>
            <a:r>
              <a:rPr lang="da-DK" sz="999" noProof="1">
                <a:cs typeface="Arial" panose="020B0604020202020204" pitchFamily="34" charset="0"/>
              </a:rPr>
              <a:t>Klik på </a:t>
            </a:r>
            <a:r>
              <a:rPr lang="da-DK" sz="999" b="1" noProof="1">
                <a:cs typeface="Arial" panose="020B0604020202020204" pitchFamily="34" charset="0"/>
              </a:rPr>
              <a:t>Slideelementer </a:t>
            </a:r>
            <a:r>
              <a:rPr lang="da-DK" sz="999" noProof="1">
                <a:cs typeface="Arial" panose="020B0604020202020204" pitchFamily="34" charset="0"/>
              </a:rPr>
              <a:t>i højre side af skærmen og vælg det element, som du ønsker at indsætte.</a:t>
            </a:r>
            <a:br>
              <a:rPr lang="da-DK" sz="999" noProof="1">
                <a:cs typeface="Arial" panose="020B0604020202020204" pitchFamily="34" charset="0"/>
              </a:rPr>
            </a:br>
            <a:r>
              <a:rPr lang="da-DK" sz="999" noProof="1">
                <a:cs typeface="Arial" panose="020B0604020202020204" pitchFamily="34" charset="0"/>
              </a:rPr>
              <a:t/>
            </a:r>
            <a:br>
              <a:rPr lang="da-DK" sz="999" noProof="1">
                <a:cs typeface="Arial" panose="020B0604020202020204" pitchFamily="34" charset="0"/>
              </a:rPr>
            </a:br>
            <a:r>
              <a:rPr lang="da-DK" sz="999" noProof="1">
                <a:cs typeface="Arial" panose="020B0604020202020204" pitchFamily="34" charset="0"/>
              </a:rPr>
              <a:t>Det er muligt at skalere og flytte rundt på ikoner og illustrationer, så det passer til din præsentation.</a:t>
            </a:r>
            <a:br>
              <a:rPr lang="da-DK" sz="999" noProof="1">
                <a:cs typeface="Arial" panose="020B0604020202020204" pitchFamily="34" charset="0"/>
              </a:rPr>
            </a:br>
            <a:r>
              <a:rPr lang="da-DK" sz="999" noProof="1">
                <a:cs typeface="Arial" panose="020B0604020202020204" pitchFamily="34" charset="0"/>
              </a:rPr>
              <a:t/>
            </a:r>
            <a:br>
              <a:rPr lang="da-DK" sz="999" noProof="1">
                <a:cs typeface="Arial" panose="020B0604020202020204" pitchFamily="34" charset="0"/>
              </a:rPr>
            </a:br>
            <a:r>
              <a:rPr lang="da-DK" sz="1049" b="1" noProof="1">
                <a:cs typeface="Arial" panose="020B0604020202020204" pitchFamily="34" charset="0"/>
              </a:rPr>
              <a:t>Juster sidenummerering, </a:t>
            </a:r>
            <a:br>
              <a:rPr lang="da-DK" sz="1049" b="1" noProof="1">
                <a:cs typeface="Arial" panose="020B0604020202020204" pitchFamily="34" charset="0"/>
              </a:rPr>
            </a:br>
            <a:r>
              <a:rPr lang="da-DK" sz="1049" b="1" noProof="1">
                <a:cs typeface="Arial" panose="020B0604020202020204" pitchFamily="34" charset="0"/>
              </a:rPr>
              <a:t>dato og sidefod</a:t>
            </a:r>
            <a:br>
              <a:rPr lang="da-DK" sz="1049" b="1" noProof="1">
                <a:cs typeface="Arial" panose="020B0604020202020204" pitchFamily="34" charset="0"/>
              </a:rPr>
            </a:br>
            <a:r>
              <a:rPr lang="da-DK" altLang="da-DK" sz="999" noProof="1">
                <a:cs typeface="Arial" panose="020B0604020202020204" pitchFamily="34" charset="0"/>
              </a:rPr>
              <a:t>Klik på fanen </a:t>
            </a:r>
            <a:r>
              <a:rPr lang="da-DK" altLang="da-DK" sz="999" b="1" noProof="1">
                <a:cs typeface="Arial" panose="020B0604020202020204" pitchFamily="34" charset="0"/>
              </a:rPr>
              <a:t>Indsæt. </a:t>
            </a:r>
            <a:br>
              <a:rPr lang="da-DK" altLang="da-DK" sz="999" b="1" noProof="1">
                <a:cs typeface="Arial" panose="020B0604020202020204" pitchFamily="34" charset="0"/>
              </a:rPr>
            </a:br>
            <a:r>
              <a:rPr lang="da-DK" altLang="da-DK" sz="999" b="1" noProof="1">
                <a:cs typeface="Arial" panose="020B0604020202020204" pitchFamily="34" charset="0"/>
              </a:rPr>
              <a:t/>
            </a:r>
            <a:br>
              <a:rPr lang="da-DK" altLang="da-DK" sz="999" b="1" noProof="1">
                <a:cs typeface="Arial" panose="020B0604020202020204" pitchFamily="34" charset="0"/>
              </a:rPr>
            </a:br>
            <a:r>
              <a:rPr lang="da-DK" altLang="da-DK" sz="999" noProof="1">
                <a:cs typeface="Arial" panose="020B0604020202020204" pitchFamily="34" charset="0"/>
              </a:rPr>
              <a:t>Klik </a:t>
            </a:r>
            <a:r>
              <a:rPr lang="da-DK" altLang="da-DK" sz="999" b="1" noProof="1">
                <a:cs typeface="Arial" panose="020B0604020202020204" pitchFamily="34" charset="0"/>
              </a:rPr>
              <a:t>Sidehoved og Sidefod.</a:t>
            </a:r>
            <a:br>
              <a:rPr lang="da-DK" altLang="da-DK" sz="999" b="1" noProof="1">
                <a:cs typeface="Arial" panose="020B0604020202020204" pitchFamily="34" charset="0"/>
              </a:rPr>
            </a:br>
            <a:r>
              <a:rPr lang="da-DK" altLang="da-DK" sz="999" noProof="1">
                <a:cs typeface="Arial" panose="020B0604020202020204" pitchFamily="34" charset="0"/>
              </a:rPr>
              <a:t/>
            </a:r>
            <a:br>
              <a:rPr lang="da-DK" altLang="da-DK" sz="999" noProof="1">
                <a:cs typeface="Arial" panose="020B0604020202020204" pitchFamily="34" charset="0"/>
              </a:rPr>
            </a:br>
            <a:r>
              <a:rPr lang="da-DK" altLang="da-DK" sz="999" noProof="1">
                <a:cs typeface="Arial" panose="020B0604020202020204" pitchFamily="34" charset="0"/>
              </a:rPr>
              <a:t>Vælg </a:t>
            </a:r>
            <a:r>
              <a:rPr lang="da-DK" altLang="da-DK" sz="999" b="1" noProof="1">
                <a:cs typeface="Arial" panose="020B0604020202020204" pitchFamily="34" charset="0"/>
              </a:rPr>
              <a:t>Anvend på alle </a:t>
            </a:r>
            <a:r>
              <a:rPr lang="da-DK" altLang="da-DK" sz="999" noProof="1">
                <a:cs typeface="Arial" panose="020B0604020202020204" pitchFamily="34" charset="0"/>
              </a:rPr>
              <a:t>eller </a:t>
            </a:r>
            <a:r>
              <a:rPr lang="da-DK" altLang="da-DK" sz="999" b="1" noProof="1">
                <a:cs typeface="Arial" panose="020B0604020202020204" pitchFamily="34" charset="0"/>
              </a:rPr>
              <a:t>Anvend,</a:t>
            </a:r>
            <a:r>
              <a:rPr lang="da-DK" altLang="da-DK" sz="999" noProof="1">
                <a:cs typeface="Arial" panose="020B0604020202020204" pitchFamily="34" charset="0"/>
              </a:rPr>
              <a:t> hvis det kun skal være på et enkelt slide.</a:t>
            </a:r>
            <a:endParaRPr lang="da-DK" sz="999" dirty="0"/>
          </a:p>
          <a:p>
            <a:pPr marL="0" indent="0">
              <a:lnSpc>
                <a:spcPct val="100000"/>
              </a:lnSpc>
              <a:spcBef>
                <a:spcPts val="599"/>
              </a:spcBef>
              <a:spcAft>
                <a:spcPts val="599"/>
              </a:spcAft>
              <a:buNone/>
              <a:defRPr/>
            </a:pPr>
            <a:r>
              <a:rPr lang="da-DK" sz="1049" b="1" noProof="1">
                <a:cs typeface="Arial" panose="020B0604020202020204" pitchFamily="34" charset="0"/>
              </a:rPr>
              <a:t>Hjælpelinjer</a:t>
            </a:r>
            <a:r>
              <a:rPr lang="da-DK" sz="999" b="1" noProof="1">
                <a:cs typeface="Arial" panose="020B0604020202020204" pitchFamily="34" charset="0"/>
              </a:rPr>
              <a:t/>
            </a:r>
            <a:br>
              <a:rPr lang="da-DK" sz="999" b="1" noProof="1">
                <a:cs typeface="Arial" panose="020B0604020202020204" pitchFamily="34" charset="0"/>
              </a:rPr>
            </a:br>
            <a:r>
              <a:rPr lang="da-DK" altLang="da-DK" sz="999" noProof="1">
                <a:cs typeface="Arial" panose="020B0604020202020204" pitchFamily="34" charset="0"/>
              </a:rPr>
              <a:t>Klik på fanen </a:t>
            </a:r>
            <a:r>
              <a:rPr lang="da-DK" altLang="da-DK" sz="999" b="1" noProof="1">
                <a:cs typeface="Arial" panose="020B0604020202020204" pitchFamily="34" charset="0"/>
              </a:rPr>
              <a:t>Vis </a:t>
            </a:r>
            <a:r>
              <a:rPr lang="da-DK" altLang="da-DK" sz="999" noProof="1">
                <a:cs typeface="Arial" panose="020B0604020202020204" pitchFamily="34" charset="0"/>
              </a:rPr>
              <a:t>og sæt hak ved </a:t>
            </a:r>
            <a:r>
              <a:rPr lang="da-DK" altLang="da-DK" sz="999" b="1" noProof="1">
                <a:cs typeface="Arial" panose="020B0604020202020204" pitchFamily="34" charset="0"/>
              </a:rPr>
              <a:t>Hjælpelinjer</a:t>
            </a:r>
            <a:r>
              <a:rPr lang="da-DK" altLang="da-DK" sz="999" noProof="1">
                <a:cs typeface="Arial" panose="020B0604020202020204" pitchFamily="34" charset="0"/>
              </a:rPr>
              <a:t>.</a:t>
            </a:r>
          </a:p>
          <a:p>
            <a:pPr marL="0" indent="0">
              <a:lnSpc>
                <a:spcPct val="100000"/>
              </a:lnSpc>
              <a:spcBef>
                <a:spcPts val="599"/>
              </a:spcBef>
              <a:spcAft>
                <a:spcPts val="599"/>
              </a:spcAft>
              <a:buNone/>
              <a:defRPr/>
            </a:pPr>
            <a:r>
              <a:rPr lang="da-DK" sz="999" b="1" noProof="1">
                <a:cs typeface="Arial" panose="020B0604020202020204" pitchFamily="34" charset="0"/>
              </a:rPr>
              <a:t>Se vejledningen ‘PowerPoint i Børne- og Undervisningsministeriet’ kanalen.uvm.dk/skabeloner</a:t>
            </a:r>
            <a:r>
              <a:rPr lang="da-DK" sz="999" b="1" noProof="1">
                <a:solidFill>
                  <a:srgbClr val="FF0000"/>
                </a:solidFill>
                <a:cs typeface="Arial" panose="020B0604020202020204" pitchFamily="34" charset="0"/>
              </a:rPr>
              <a:t> </a:t>
            </a:r>
            <a:endParaRPr lang="da-DK" sz="999" dirty="0">
              <a:solidFill>
                <a:srgbClr val="FF0000"/>
              </a:solidFill>
            </a:endParaRPr>
          </a:p>
        </p:txBody>
      </p:sp>
      <p:pic>
        <p:nvPicPr>
          <p:cNvPr id="6" name="Picture 5">
            <a:extLst>
              <a:ext uri="{FF2B5EF4-FFF2-40B4-BE49-F238E27FC236}">
                <a16:creationId xmlns:a16="http://schemas.microsoft.com/office/drawing/2014/main" id="{7A7E8449-FC02-4222-8378-11EAD7E4CD4E}"/>
              </a:ext>
            </a:extLst>
          </p:cNvPr>
          <p:cNvPicPr>
            <a:picLocks noChangeAspect="1"/>
          </p:cNvPicPr>
          <p:nvPr userDrawn="1"/>
        </p:nvPicPr>
        <p:blipFill>
          <a:blip r:embed="rId2"/>
          <a:stretch>
            <a:fillRect/>
          </a:stretch>
        </p:blipFill>
        <p:spPr>
          <a:xfrm>
            <a:off x="3138007" y="4214377"/>
            <a:ext cx="542998" cy="576935"/>
          </a:xfrm>
          <a:prstGeom prst="rect">
            <a:avLst/>
          </a:prstGeom>
        </p:spPr>
      </p:pic>
      <p:pic>
        <p:nvPicPr>
          <p:cNvPr id="26" name="Picture 6">
            <a:extLst>
              <a:ext uri="{FF2B5EF4-FFF2-40B4-BE49-F238E27FC236}">
                <a16:creationId xmlns:a16="http://schemas.microsoft.com/office/drawing/2014/main" id="{37C53AFF-1BD1-4C2D-ADA0-6C60B747BD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1514" y="1691853"/>
            <a:ext cx="1216503" cy="54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lede 3">
            <a:extLst>
              <a:ext uri="{FF2B5EF4-FFF2-40B4-BE49-F238E27FC236}">
                <a16:creationId xmlns:a16="http://schemas.microsoft.com/office/drawing/2014/main" id="{040626F0-7354-4867-B1A6-6A7D5EF317AF}"/>
              </a:ext>
            </a:extLst>
          </p:cNvPr>
          <p:cNvPicPr>
            <a:picLocks noChangeAspect="1"/>
          </p:cNvPicPr>
          <p:nvPr userDrawn="1"/>
        </p:nvPicPr>
        <p:blipFill>
          <a:blip r:embed="rId4"/>
          <a:stretch>
            <a:fillRect/>
          </a:stretch>
        </p:blipFill>
        <p:spPr>
          <a:xfrm>
            <a:off x="2920888" y="2643627"/>
            <a:ext cx="977236" cy="732927"/>
          </a:xfrm>
          <a:prstGeom prst="rect">
            <a:avLst/>
          </a:prstGeom>
        </p:spPr>
      </p:pic>
      <p:pic>
        <p:nvPicPr>
          <p:cNvPr id="7" name="Billede 6">
            <a:extLst>
              <a:ext uri="{FF2B5EF4-FFF2-40B4-BE49-F238E27FC236}">
                <a16:creationId xmlns:a16="http://schemas.microsoft.com/office/drawing/2014/main" id="{CF55D637-5398-4D33-89FD-0319C8D4C11B}"/>
              </a:ext>
            </a:extLst>
          </p:cNvPr>
          <p:cNvPicPr>
            <a:picLocks noChangeAspect="1"/>
          </p:cNvPicPr>
          <p:nvPr userDrawn="1"/>
        </p:nvPicPr>
        <p:blipFill>
          <a:blip r:embed="rId5"/>
          <a:stretch>
            <a:fillRect/>
          </a:stretch>
        </p:blipFill>
        <p:spPr>
          <a:xfrm>
            <a:off x="7186633" y="2883291"/>
            <a:ext cx="895714" cy="607806"/>
          </a:xfrm>
          <a:prstGeom prst="rect">
            <a:avLst/>
          </a:prstGeom>
        </p:spPr>
      </p:pic>
      <p:pic>
        <p:nvPicPr>
          <p:cNvPr id="8" name="Billede 7">
            <a:extLst>
              <a:ext uri="{FF2B5EF4-FFF2-40B4-BE49-F238E27FC236}">
                <a16:creationId xmlns:a16="http://schemas.microsoft.com/office/drawing/2014/main" id="{D096EECF-1100-4471-9709-5BC9DD73954D}"/>
              </a:ext>
            </a:extLst>
          </p:cNvPr>
          <p:cNvPicPr>
            <a:picLocks noChangeAspect="1"/>
          </p:cNvPicPr>
          <p:nvPr userDrawn="1"/>
        </p:nvPicPr>
        <p:blipFill>
          <a:blip r:embed="rId6"/>
          <a:stretch>
            <a:fillRect/>
          </a:stretch>
        </p:blipFill>
        <p:spPr>
          <a:xfrm>
            <a:off x="7176189" y="5242990"/>
            <a:ext cx="1089602" cy="655185"/>
          </a:xfrm>
          <a:prstGeom prst="rect">
            <a:avLst/>
          </a:prstGeom>
        </p:spPr>
      </p:pic>
    </p:spTree>
    <p:extLst>
      <p:ext uri="{BB962C8B-B14F-4D97-AF65-F5344CB8AC3E}">
        <p14:creationId xmlns:p14="http://schemas.microsoft.com/office/powerpoint/2010/main" val="78472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p:spPr>
        <p:txBody>
          <a:bodyPr tIns="72000"/>
          <a:lstStyle>
            <a:lvl1pPr marL="0" indent="0" algn="ctr">
              <a:buNone/>
              <a:defRPr sz="1598"/>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395"/>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B6A0B762-411B-463F-8044-3EC853BA9D4E}" type="datetime2">
              <a:rPr lang="da-DK" smtClean="0"/>
              <a:t>24. april 2023</a:t>
            </a:fld>
            <a:endParaRPr lang="da-DK" dirty="0"/>
          </a:p>
        </p:txBody>
      </p:sp>
      <p:sp>
        <p:nvSpPr>
          <p:cNvPr id="9" name="Text Placeholder 7">
            <a:extLst>
              <a:ext uri="{FF2B5EF4-FFF2-40B4-BE49-F238E27FC236}">
                <a16:creationId xmlns:a16="http://schemas.microsoft.com/office/drawing/2014/main" id="{3BDE8350-EECC-41FB-B1DE-99531AC459FD}"/>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681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hvidt logo)">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a:solidFill>
            <a:schemeClr val="bg1">
              <a:lumMod val="95000"/>
            </a:schemeClr>
          </a:solidFill>
        </p:spPr>
        <p:txBody>
          <a:bodyPr tIns="72000"/>
          <a:lstStyle>
            <a:lvl1pPr marL="0" indent="0" algn="ctr">
              <a:buNone/>
              <a:defRPr sz="1598"/>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395"/>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EB1C99B6-00EF-4BD5-B493-72A7DEB50D7A}" type="datetime2">
              <a:rPr lang="da-DK" smtClean="0"/>
              <a:t>24. april 2023</a:t>
            </a:fld>
            <a:endParaRPr lang="da-DK" dirty="0"/>
          </a:p>
        </p:txBody>
      </p:sp>
      <p:sp>
        <p:nvSpPr>
          <p:cNvPr id="12" name="Text Placeholder 7">
            <a:extLst>
              <a:ext uri="{FF2B5EF4-FFF2-40B4-BE49-F238E27FC236}">
                <a16:creationId xmlns:a16="http://schemas.microsoft.com/office/drawing/2014/main" id="{ED32680B-F3FB-49DB-96A2-CB46341C5070}"/>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4401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B2F4D76-B70D-46F5-9EF3-B5B4F0DBD8AA}"/>
              </a:ext>
            </a:extLst>
          </p:cNvPr>
          <p:cNvSpPr/>
          <p:nvPr userDrawn="1"/>
        </p:nvSpPr>
        <p:spPr>
          <a:xfrm>
            <a:off x="0" y="520619"/>
            <a:ext cx="4233836"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sz="1798" dirty="0"/>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395"/>
            </a:lvl1pPr>
          </a:lstStyle>
          <a:p>
            <a:r>
              <a:rPr lang="da-DK" dirty="0"/>
              <a:t>Klik for at tilføje titel</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0" name="Date">
            <a:extLst>
              <a:ext uri="{FF2B5EF4-FFF2-40B4-BE49-F238E27FC236}">
                <a16:creationId xmlns:a16="http://schemas.microsoft.com/office/drawing/2014/main" id="{7EEA76A7-3512-4E80-BE48-6DBAA4732A90}"/>
              </a:ext>
            </a:extLst>
          </p:cNvPr>
          <p:cNvSpPr>
            <a:spLocks noGrp="1"/>
          </p:cNvSpPr>
          <p:nvPr>
            <p:ph type="dt" sz="half" idx="10"/>
          </p:nvPr>
        </p:nvSpPr>
        <p:spPr>
          <a:xfrm>
            <a:off x="0" y="6858000"/>
            <a:ext cx="0" cy="0"/>
          </a:xfrm>
        </p:spPr>
        <p:txBody>
          <a:bodyPr/>
          <a:lstStyle>
            <a:lvl1pPr>
              <a:defRPr sz="100">
                <a:noFill/>
              </a:defRPr>
            </a:lvl1pPr>
          </a:lstStyle>
          <a:p>
            <a:fld id="{6F6C18F3-B880-4457-93A1-9FFDAF00E0B5}" type="datetime2">
              <a:rPr lang="da-DK" smtClean="0"/>
              <a:t>24. april 2023</a:t>
            </a:fld>
            <a:endParaRPr lang="da-DK" dirty="0"/>
          </a:p>
        </p:txBody>
      </p:sp>
    </p:spTree>
    <p:extLst>
      <p:ext uri="{BB962C8B-B14F-4D97-AF65-F5344CB8AC3E}">
        <p14:creationId xmlns:p14="http://schemas.microsoft.com/office/powerpoint/2010/main" val="342242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og indho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9144000" y="0"/>
            <a:ext cx="304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8" noProof="0" dirty="0"/>
          </a:p>
        </p:txBody>
      </p:sp>
      <p:sp>
        <p:nvSpPr>
          <p:cNvPr id="2" name="Title 1"/>
          <p:cNvSpPr>
            <a:spLocks noGrp="1"/>
          </p:cNvSpPr>
          <p:nvPr>
            <p:ph type="title" hasCustomPrompt="1"/>
          </p:nvPr>
        </p:nvSpPr>
        <p:spPr>
          <a:xfrm>
            <a:off x="541475" y="539750"/>
            <a:ext cx="8331026"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8332789" cy="4518000"/>
          </a:xfrm>
        </p:spPr>
        <p:txBody>
          <a:bodyPr/>
          <a:lstStyle>
            <a:lvl1pPr>
              <a:defRPr/>
            </a:lvl1pPr>
            <a:lvl5pPr>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9637201" y="1800000"/>
            <a:ext cx="2066400" cy="4518000"/>
          </a:xfrm>
        </p:spPr>
        <p:txBody>
          <a:bodyPr anchor="b"/>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cNvSpPr>
            <a:spLocks noGrp="1"/>
          </p:cNvSpPr>
          <p:nvPr>
            <p:ph type="dt" sz="half" idx="10"/>
          </p:nvPr>
        </p:nvSpPr>
        <p:spPr/>
        <p:txBody>
          <a:bodyPr/>
          <a:lstStyle/>
          <a:p>
            <a:fld id="{2F99ED2E-F062-43E5-AE1F-08CF74170B0C}" type="datetime2">
              <a:rPr lang="da-DK" smtClean="0"/>
              <a:t>24. april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1" name="Text Placeholder 10">
            <a:extLst>
              <a:ext uri="{FF2B5EF4-FFF2-40B4-BE49-F238E27FC236}">
                <a16:creationId xmlns:a16="http://schemas.microsoft.com/office/drawing/2014/main" id="{0B84EFBB-277F-42C8-A80B-D262922E9169}"/>
              </a:ext>
            </a:extLst>
          </p:cNvPr>
          <p:cNvSpPr>
            <a:spLocks noGrp="1"/>
          </p:cNvSpPr>
          <p:nvPr>
            <p:ph type="body" sz="quarter" idx="13" hasCustomPrompt="1"/>
          </p:nvPr>
        </p:nvSpPr>
        <p:spPr>
          <a:xfrm>
            <a:off x="539748" y="6145215"/>
            <a:ext cx="8332788" cy="173037"/>
          </a:xfrm>
        </p:spPr>
        <p:txBody>
          <a:bodyPr/>
          <a:lstStyle>
            <a:lvl1pPr marL="0" indent="0">
              <a:buNone/>
              <a:defRPr sz="999"/>
            </a:lvl1pPr>
          </a:lstStyle>
          <a:p>
            <a:pPr lvl="0"/>
            <a:r>
              <a:rPr lang="da-DK" noProof="0"/>
              <a:t>Tilføj anmærkningstekst</a:t>
            </a:r>
          </a:p>
        </p:txBody>
      </p:sp>
      <p:pic>
        <p:nvPicPr>
          <p:cNvPr id="12" name="Logo">
            <a:extLst>
              <a:ext uri="{FF2B5EF4-FFF2-40B4-BE49-F238E27FC236}">
                <a16:creationId xmlns:a16="http://schemas.microsoft.com/office/drawing/2014/main" id="{FECC506D-1CDC-4383-9906-AE73BF191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269008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E324CD6-8F99-4FE4-8760-34B10310669C}"/>
              </a:ext>
            </a:extLst>
          </p:cNvPr>
          <p:cNvSpPr/>
          <p:nvPr userDrawn="1"/>
        </p:nvSpPr>
        <p:spPr>
          <a:xfrm flipH="1">
            <a:off x="7945467" y="520619"/>
            <a:ext cx="4246534"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sz="1798" dirty="0"/>
          </a:p>
        </p:txBody>
      </p:sp>
      <p:sp>
        <p:nvSpPr>
          <p:cNvPr id="2" name="Title 1"/>
          <p:cNvSpPr>
            <a:spLocks noGrp="1"/>
          </p:cNvSpPr>
          <p:nvPr>
            <p:ph type="ctrTitle" hasCustomPrompt="1"/>
          </p:nvPr>
        </p:nvSpPr>
        <p:spPr>
          <a:xfrm>
            <a:off x="539749" y="3585600"/>
            <a:ext cx="6481764" cy="1692000"/>
          </a:xfrm>
        </p:spPr>
        <p:txBody>
          <a:bodyPr anchor="t"/>
          <a:lstStyle>
            <a:lvl1pPr algn="l">
              <a:defRPr sz="5395"/>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8CE1EE5F-543F-41CF-832B-13034BBB5ED1}" type="datetime2">
              <a:rPr lang="da-DK" smtClean="0"/>
              <a:t>24. april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3184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598"/>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395"/>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E8783176-E4E5-4131-813D-B093C3C9BD23}" type="datetime2">
              <a:rPr lang="da-DK" smtClean="0"/>
              <a:t>24. april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8DF4A2EE-9AF3-411C-B78C-5A1C5229E67A}"/>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03727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hvidt logo)">
    <p:bg>
      <p:bgPr>
        <a:solidFill>
          <a:schemeClr val="bg1">
            <a:lumMod val="9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598"/>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395"/>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EC1B531E-3890-47C1-ABE6-109ACD4CDDAB}" type="datetime2">
              <a:rPr lang="da-DK" smtClean="0"/>
              <a:t>24. april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Text Placeholder 7">
            <a:extLst>
              <a:ext uri="{FF2B5EF4-FFF2-40B4-BE49-F238E27FC236}">
                <a16:creationId xmlns:a16="http://schemas.microsoft.com/office/drawing/2014/main" id="{4D6FE7CF-D751-4088-9E86-16AAD29BD39F}"/>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884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33" Type="http://schemas.openxmlformats.org/officeDocument/2006/relationships/tags" Target="../tags/tag1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32" Type="http://schemas.openxmlformats.org/officeDocument/2006/relationships/tags" Target="../tags/tag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28"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tags" Target="../tags/tag5.xml"/><Relationship Id="rId30" Type="http://schemas.openxmlformats.org/officeDocument/2006/relationships/tags" Target="../tags/tag8.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9259888" cy="93489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539748" y="1800000"/>
            <a:ext cx="11113200" cy="4518000"/>
          </a:xfrm>
          <a:prstGeom prst="rect">
            <a:avLst/>
          </a:prstGeom>
        </p:spPr>
        <p:txBody>
          <a:bodyPr vert="horz" lIns="0" tIns="0" rIns="0" bIns="0" rtlCol="0">
            <a:noAutofit/>
          </a:bodyPr>
          <a:lstStyle/>
          <a:p>
            <a:pPr lvl="0"/>
            <a:r>
              <a:rPr lang="da-DK" noProof="0" smtClean="0"/>
              <a:t>Rediger typografien i masterens</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4" name="Date_GeneralDate"/>
          <p:cNvSpPr>
            <a:spLocks noGrp="1"/>
          </p:cNvSpPr>
          <p:nvPr>
            <p:ph type="dt" sz="half" idx="2"/>
          </p:nvPr>
        </p:nvSpPr>
        <p:spPr>
          <a:xfrm>
            <a:off x="1465263" y="6451200"/>
            <a:ext cx="1270800" cy="180000"/>
          </a:xfrm>
          <a:prstGeom prst="rect">
            <a:avLst/>
          </a:prstGeom>
        </p:spPr>
        <p:txBody>
          <a:bodyPr vert="horz" lIns="0" tIns="0" rIns="0" bIns="0" rtlCol="0" anchor="b" anchorCtr="0"/>
          <a:lstStyle>
            <a:lvl1pPr algn="l">
              <a:defRPr sz="799">
                <a:solidFill>
                  <a:schemeClr val="tx1"/>
                </a:solidFill>
              </a:defRPr>
            </a:lvl1pPr>
          </a:lstStyle>
          <a:p>
            <a:fld id="{5D5DF24D-118F-4DCE-8BF9-83857A33C205}" type="datetime2">
              <a:rPr lang="da-DK" smtClean="0"/>
              <a:t>24. april 2023</a:t>
            </a:fld>
            <a:endParaRPr lang="da-DK" dirty="0"/>
          </a:p>
        </p:txBody>
      </p:sp>
      <p:sp>
        <p:nvSpPr>
          <p:cNvPr id="5" name="FLD_PresentationTitle"/>
          <p:cNvSpPr>
            <a:spLocks noGrp="1"/>
          </p:cNvSpPr>
          <p:nvPr>
            <p:ph type="ftr" sz="quarter" idx="3"/>
          </p:nvPr>
        </p:nvSpPr>
        <p:spPr>
          <a:xfrm>
            <a:off x="3317875" y="6451200"/>
            <a:ext cx="4356000" cy="180000"/>
          </a:xfrm>
          <a:prstGeom prst="rect">
            <a:avLst/>
          </a:prstGeom>
        </p:spPr>
        <p:txBody>
          <a:bodyPr vert="horz" lIns="0" tIns="0" rIns="0" bIns="0" rtlCol="0" anchor="b" anchorCtr="0"/>
          <a:lstStyle>
            <a:lvl1pPr algn="l">
              <a:defRPr sz="799">
                <a:solidFill>
                  <a:schemeClr val="tx1"/>
                </a:solidFill>
              </a:defRPr>
            </a:lvl1pPr>
          </a:lstStyle>
          <a:p>
            <a:endParaRPr lang="da-DK" dirty="0"/>
          </a:p>
        </p:txBody>
      </p:sp>
      <p:sp>
        <p:nvSpPr>
          <p:cNvPr id="6" name="Slide Number Placeholder 5"/>
          <p:cNvSpPr>
            <a:spLocks noGrp="1"/>
          </p:cNvSpPr>
          <p:nvPr>
            <p:ph type="sldNum" sz="quarter" idx="4"/>
          </p:nvPr>
        </p:nvSpPr>
        <p:spPr>
          <a:xfrm>
            <a:off x="540000" y="6451200"/>
            <a:ext cx="277200" cy="180000"/>
          </a:xfrm>
          <a:prstGeom prst="rect">
            <a:avLst/>
          </a:prstGeom>
        </p:spPr>
        <p:txBody>
          <a:bodyPr vert="horz" lIns="0" tIns="0" rIns="0" bIns="0" rtlCol="0" anchor="b" anchorCtr="0"/>
          <a:lstStyle>
            <a:lvl1pPr algn="r">
              <a:defRPr sz="799">
                <a:solidFill>
                  <a:schemeClr val="tx1"/>
                </a:solidFill>
              </a:defRPr>
            </a:lvl1pPr>
          </a:lstStyle>
          <a:p>
            <a:pPr algn="l"/>
            <a:fld id="{24C8C45C-947F-4981-8B3F-4F32E973C901}" type="slidenum">
              <a:rPr lang="da-DK" smtClean="0"/>
              <a:pPr algn="l"/>
              <a:t>‹nr.›</a:t>
            </a:fld>
            <a:endParaRPr lang="da-DK" dirty="0"/>
          </a:p>
        </p:txBody>
      </p:sp>
      <p:pic>
        <p:nvPicPr>
          <p:cNvPr id="8" name="Logo">
            <a:extLst>
              <a:ext uri="{FF2B5EF4-FFF2-40B4-BE49-F238E27FC236}">
                <a16:creationId xmlns:a16="http://schemas.microsoft.com/office/drawing/2014/main" id="{F4D82CF5-59D9-4856-8A5E-FBFAAFBD31C9}"/>
              </a:ext>
            </a:extLst>
          </p:cNvPr>
          <p:cNvPicPr>
            <a:picLocks noChangeAspect="1"/>
          </p:cNvPicPr>
          <p:nvPr userDrawn="1"/>
        </p:nvPicPr>
        <p:blipFill>
          <a:blip r:embed="rId35"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
        <p:nvSpPr>
          <p:cNvPr id="48" name="[WorkArea]" descr="&lt;?xml version=&quot;1.0&quot; encoding=&quot;utf-16&quot;?&gt;&#10;&lt;GridTheme xmlns:xsd=&quot;http://www.w3.org/2001/XMLSchema&quot; xmlns:xsi=&quot;http://www.w3.org/2001/XMLSchema-instance&quot;&gt;&#10;  &lt;GuideLines /&gt;&#10;  &lt;SubGrids&gt;&#10;    &lt;SubGrid&gt;&#10;      &lt;Left&gt;42.5196838&lt;/Left&gt;&#10;      &lt;Top&gt;42.5196838&lt;/Top&gt;&#10;      &lt;Width&gt;72.91338&lt;/Width&gt;&#10;      &lt;Height&gt;454.960632&lt;/Height&gt;&#10;    &lt;/SubGrid&gt;&#10;    &lt;SubGrid&gt;&#10;      &lt;Left&gt;844.566956&lt;/Left&gt;&#10;      &lt;Top&gt;42.5196838&lt;/Top&gt;&#10;      &lt;Width&gt;72.91338&lt;/Width&gt;&#10;      &lt;Height&gt;454.960632&lt;/Height&gt;&#10;    &lt;/SubGrid&gt;&#10;    &lt;SubGrid&gt;&#10;      &lt;Left&gt;115.433067&lt;/Left&gt;&#10;      &lt;Top&gt;42.5196838&lt;/Top&gt;&#10;      &lt;Width&gt;72.91338&lt;/Width&gt;&#10;      &lt;Height&gt;454.960632&lt;/Height&gt;&#10;    &lt;/SubGrid&gt;&#10;    &lt;SubGrid&gt;&#10;      &lt;Left&gt;188.346451&lt;/Left&gt;&#10;      &lt;Top&gt;42.5196838&lt;/Top&gt;&#10;      &lt;Width&gt;72.91338&lt;/Width&gt;&#10;      &lt;Height&gt;454.960632&lt;/Height&gt;&#10;    &lt;/SubGrid&gt;&#10;    &lt;SubGrid&gt;&#10;      &lt;Left&gt;261.259857&lt;/Left&gt;&#10;      &lt;Top&gt;42.5196838&lt;/Top&gt;&#10;      &lt;Width&gt;72.91338&lt;/Width&gt;&#10;      &lt;Height&gt;454.960632&lt;/Height&gt;&#10;    &lt;/SubGrid&gt;&#10;    &lt;SubGrid&gt;&#10;      &lt;Left&gt;334.173218&lt;/Left&gt;&#10;      &lt;Top&gt;42.5196838&lt;/Top&gt;&#10;      &lt;Width&gt;72.91338&lt;/Width&gt;&#10;      &lt;Height&gt;454.960632&lt;/Height&gt;&#10;    &lt;/SubGrid&gt;&#10;    &lt;SubGrid&gt;&#10;      &lt;Left&gt;407.0866&lt;/Left&gt;&#10;      &lt;Top&gt;42.5196838&lt;/Top&gt;&#10;      &lt;Width&gt;72.91338&lt;/Width&gt;&#10;      &lt;Height&gt;454.960632&lt;/Height&gt;&#10;    &lt;/SubGrid&gt;&#10;    &lt;SubGrid&gt;&#10;      &lt;Left&gt;480&lt;/Left&gt;&#10;      &lt;Top&gt;42.5196838&lt;/Top&gt;&#10;      &lt;Width&gt;72.91338&lt;/Width&gt;&#10;      &lt;Height&gt;454.960632&lt;/Height&gt;&#10;    &lt;/SubGrid&gt;&#10;    &lt;SubGrid&gt;&#10;      &lt;Left&gt;552.9134&lt;/Left&gt;&#10;      &lt;Top&gt;42.5196838&lt;/Top&gt;&#10;      &lt;Width&gt;72.91338&lt;/Width&gt;&#10;      &lt;Height&gt;454.960632&lt;/Height&gt;&#10;    &lt;/SubGrid&gt;&#10;    &lt;SubGrid&gt;&#10;      &lt;Left&gt;625.8268&lt;/Left&gt;&#10;      &lt;Top&gt;42.5196838&lt;/Top&gt;&#10;      &lt;Width&gt;72.91338&lt;/Width&gt;&#10;      &lt;Height&gt;454.960632&lt;/Height&gt;&#10;    &lt;/SubGrid&gt;&#10;    &lt;SubGrid&gt;&#10;      &lt;Left&gt;698.7402&lt;/Left&gt;&#10;      &lt;Top&gt;42.5196838&lt;/Top&gt;&#10;      &lt;Width&gt;72.91338&lt;/Width&gt;&#10;      &lt;Height&gt;454.960632&lt;/Height&gt;&#10;    &lt;/SubGrid&gt;&#10;    &lt;SubGrid&gt;&#10;      &lt;Left&gt;771.653564&lt;/Left&gt;&#10;      &lt;Top&gt;42.5196838&lt;/Top&gt;&#10;      &lt;Width&gt;72.91338&lt;/Width&gt;&#10;      &lt;Height&gt;454.960632&lt;/Height&gt;&#10;    &lt;/SubGrid&gt;&#10;  &lt;/SubGrids&gt;&#10;  &lt;WorkArea&gt;&#10;    &lt;Top&gt;42.5196838&lt;/Top&gt;&#10;    &lt;Left&gt;42.5196838&lt;/Left&gt;&#10;    &lt;Width&gt;874.960632&lt;/Width&gt;&#10;    &lt;Height&gt;454.96063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A76B31BA-D75C-4E7F-8C0C-E7571815A4E6}"/>
              </a:ext>
            </a:extLst>
          </p:cNvPr>
          <p:cNvSpPr/>
          <p:nvPr userDrawn="1"/>
        </p:nvSpPr>
        <p:spPr>
          <a:xfrm>
            <a:off x="540001" y="540000"/>
            <a:ext cx="11112000" cy="577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8" noProof="0" dirty="0"/>
          </a:p>
        </p:txBody>
      </p:sp>
      <p:sp>
        <p:nvSpPr>
          <p:cNvPr id="49" name="Rectangle 48" hidden="1">
            <a:extLst>
              <a:ext uri="{FF2B5EF4-FFF2-40B4-BE49-F238E27FC236}">
                <a16:creationId xmlns:a16="http://schemas.microsoft.com/office/drawing/2014/main" id="{F9C0A994-14E1-4B65-BF2E-8D31F94A8C9A}"/>
              </a:ext>
            </a:extLst>
          </p:cNvPr>
          <p:cNvSpPr/>
          <p:nvPr userDrawn="1">
            <p:custDataLst>
              <p:tags r:id="rId23"/>
            </p:custDataLst>
          </p:nvPr>
        </p:nvSpPr>
        <p:spPr>
          <a:xfrm>
            <a:off x="54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8" noProof="0" dirty="0"/>
          </a:p>
        </p:txBody>
      </p:sp>
      <p:sp>
        <p:nvSpPr>
          <p:cNvPr id="50" name="Rectangle 49" hidden="1">
            <a:extLst>
              <a:ext uri="{FF2B5EF4-FFF2-40B4-BE49-F238E27FC236}">
                <a16:creationId xmlns:a16="http://schemas.microsoft.com/office/drawing/2014/main" id="{0A3D5CF3-4482-45C0-8C71-0B45B46988E1}"/>
              </a:ext>
            </a:extLst>
          </p:cNvPr>
          <p:cNvSpPr/>
          <p:nvPr userDrawn="1">
            <p:custDataLst>
              <p:tags r:id="rId24"/>
            </p:custDataLst>
          </p:nvPr>
        </p:nvSpPr>
        <p:spPr>
          <a:xfrm>
            <a:off x="10726001"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8" noProof="0" dirty="0"/>
          </a:p>
        </p:txBody>
      </p:sp>
      <p:sp>
        <p:nvSpPr>
          <p:cNvPr id="51" name="Rectangle 50" hidden="1">
            <a:extLst>
              <a:ext uri="{FF2B5EF4-FFF2-40B4-BE49-F238E27FC236}">
                <a16:creationId xmlns:a16="http://schemas.microsoft.com/office/drawing/2014/main" id="{91A6C0AD-2321-4FAC-98D6-47B635CD631B}"/>
              </a:ext>
            </a:extLst>
          </p:cNvPr>
          <p:cNvSpPr/>
          <p:nvPr userDrawn="1">
            <p:custDataLst>
              <p:tags r:id="rId25"/>
            </p:custDataLst>
          </p:nvPr>
        </p:nvSpPr>
        <p:spPr>
          <a:xfrm>
            <a:off x="1466001"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8" noProof="0" dirty="0"/>
          </a:p>
        </p:txBody>
      </p:sp>
      <p:sp>
        <p:nvSpPr>
          <p:cNvPr id="52" name="Rectangle 51" hidden="1">
            <a:extLst>
              <a:ext uri="{FF2B5EF4-FFF2-40B4-BE49-F238E27FC236}">
                <a16:creationId xmlns:a16="http://schemas.microsoft.com/office/drawing/2014/main" id="{9997466F-BE42-4D2B-A88B-8A59B0D18CC6}"/>
              </a:ext>
            </a:extLst>
          </p:cNvPr>
          <p:cNvSpPr/>
          <p:nvPr userDrawn="1">
            <p:custDataLst>
              <p:tags r:id="rId26"/>
            </p:custDataLst>
          </p:nvPr>
        </p:nvSpPr>
        <p:spPr>
          <a:xfrm>
            <a:off x="239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8" noProof="0" dirty="0"/>
          </a:p>
        </p:txBody>
      </p:sp>
      <p:sp>
        <p:nvSpPr>
          <p:cNvPr id="53" name="Rectangle 52" hidden="1">
            <a:extLst>
              <a:ext uri="{FF2B5EF4-FFF2-40B4-BE49-F238E27FC236}">
                <a16:creationId xmlns:a16="http://schemas.microsoft.com/office/drawing/2014/main" id="{765A479C-2EBC-4B0C-B887-9C571D0D519A}"/>
              </a:ext>
            </a:extLst>
          </p:cNvPr>
          <p:cNvSpPr/>
          <p:nvPr userDrawn="1">
            <p:custDataLst>
              <p:tags r:id="rId27"/>
            </p:custDataLst>
          </p:nvPr>
        </p:nvSpPr>
        <p:spPr>
          <a:xfrm>
            <a:off x="331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8" noProof="0" dirty="0"/>
          </a:p>
        </p:txBody>
      </p:sp>
      <p:sp>
        <p:nvSpPr>
          <p:cNvPr id="54" name="Rectangle 53" hidden="1">
            <a:extLst>
              <a:ext uri="{FF2B5EF4-FFF2-40B4-BE49-F238E27FC236}">
                <a16:creationId xmlns:a16="http://schemas.microsoft.com/office/drawing/2014/main" id="{2051B843-22F2-46D7-A0BD-EC58E0BFFE2D}"/>
              </a:ext>
            </a:extLst>
          </p:cNvPr>
          <p:cNvSpPr/>
          <p:nvPr userDrawn="1">
            <p:custDataLst>
              <p:tags r:id="rId28"/>
            </p:custDataLst>
          </p:nvPr>
        </p:nvSpPr>
        <p:spPr>
          <a:xfrm>
            <a:off x="4244001"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8" noProof="0" dirty="0"/>
          </a:p>
        </p:txBody>
      </p:sp>
      <p:sp>
        <p:nvSpPr>
          <p:cNvPr id="55" name="Rectangle 54" hidden="1">
            <a:extLst>
              <a:ext uri="{FF2B5EF4-FFF2-40B4-BE49-F238E27FC236}">
                <a16:creationId xmlns:a16="http://schemas.microsoft.com/office/drawing/2014/main" id="{C83AE160-C72F-4AE8-933A-E591ED1F5631}"/>
              </a:ext>
            </a:extLst>
          </p:cNvPr>
          <p:cNvSpPr/>
          <p:nvPr userDrawn="1">
            <p:custDataLst>
              <p:tags r:id="rId29"/>
            </p:custDataLst>
          </p:nvPr>
        </p:nvSpPr>
        <p:spPr>
          <a:xfrm>
            <a:off x="517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8" noProof="0" dirty="0"/>
          </a:p>
        </p:txBody>
      </p:sp>
      <p:sp>
        <p:nvSpPr>
          <p:cNvPr id="56" name="Rectangle 55" hidden="1">
            <a:extLst>
              <a:ext uri="{FF2B5EF4-FFF2-40B4-BE49-F238E27FC236}">
                <a16:creationId xmlns:a16="http://schemas.microsoft.com/office/drawing/2014/main" id="{594F49F7-0972-4D67-87A1-DFE4CBB61EB3}"/>
              </a:ext>
            </a:extLst>
          </p:cNvPr>
          <p:cNvSpPr/>
          <p:nvPr userDrawn="1">
            <p:custDataLst>
              <p:tags r:id="rId30"/>
            </p:custDataLst>
          </p:nvPr>
        </p:nvSpPr>
        <p:spPr>
          <a:xfrm>
            <a:off x="6096001"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8" noProof="0" dirty="0"/>
          </a:p>
        </p:txBody>
      </p:sp>
      <p:sp>
        <p:nvSpPr>
          <p:cNvPr id="57" name="Rectangle 56" hidden="1">
            <a:extLst>
              <a:ext uri="{FF2B5EF4-FFF2-40B4-BE49-F238E27FC236}">
                <a16:creationId xmlns:a16="http://schemas.microsoft.com/office/drawing/2014/main" id="{F217BAF2-A665-41EF-9B43-8AB8D46187BC}"/>
              </a:ext>
            </a:extLst>
          </p:cNvPr>
          <p:cNvSpPr/>
          <p:nvPr userDrawn="1">
            <p:custDataLst>
              <p:tags r:id="rId31"/>
            </p:custDataLst>
          </p:nvPr>
        </p:nvSpPr>
        <p:spPr>
          <a:xfrm>
            <a:off x="702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8" noProof="0" dirty="0"/>
          </a:p>
        </p:txBody>
      </p:sp>
      <p:sp>
        <p:nvSpPr>
          <p:cNvPr id="58" name="Rectangle 57" hidden="1">
            <a:extLst>
              <a:ext uri="{FF2B5EF4-FFF2-40B4-BE49-F238E27FC236}">
                <a16:creationId xmlns:a16="http://schemas.microsoft.com/office/drawing/2014/main" id="{1A52CB47-659A-4D1B-9DB5-6E70ADC7A6D9}"/>
              </a:ext>
            </a:extLst>
          </p:cNvPr>
          <p:cNvSpPr/>
          <p:nvPr userDrawn="1">
            <p:custDataLst>
              <p:tags r:id="rId32"/>
            </p:custDataLst>
          </p:nvPr>
        </p:nvSpPr>
        <p:spPr>
          <a:xfrm>
            <a:off x="7948001"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8" noProof="0" dirty="0"/>
          </a:p>
        </p:txBody>
      </p:sp>
      <p:sp>
        <p:nvSpPr>
          <p:cNvPr id="59" name="Rectangle 58" hidden="1">
            <a:extLst>
              <a:ext uri="{FF2B5EF4-FFF2-40B4-BE49-F238E27FC236}">
                <a16:creationId xmlns:a16="http://schemas.microsoft.com/office/drawing/2014/main" id="{56726B8B-8012-4B0A-9AFD-9D2C92153168}"/>
              </a:ext>
            </a:extLst>
          </p:cNvPr>
          <p:cNvSpPr/>
          <p:nvPr userDrawn="1">
            <p:custDataLst>
              <p:tags r:id="rId33"/>
            </p:custDataLst>
          </p:nvPr>
        </p:nvSpPr>
        <p:spPr>
          <a:xfrm>
            <a:off x="8874001"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8" noProof="0" dirty="0"/>
          </a:p>
        </p:txBody>
      </p:sp>
      <p:sp>
        <p:nvSpPr>
          <p:cNvPr id="60" name="Rectangle 59" hidden="1">
            <a:extLst>
              <a:ext uri="{FF2B5EF4-FFF2-40B4-BE49-F238E27FC236}">
                <a16:creationId xmlns:a16="http://schemas.microsoft.com/office/drawing/2014/main" id="{A3D8B656-0133-4298-A12F-22A206B2F9E8}"/>
              </a:ext>
            </a:extLst>
          </p:cNvPr>
          <p:cNvSpPr/>
          <p:nvPr userDrawn="1">
            <p:custDataLst>
              <p:tags r:id="rId34"/>
            </p:custDataLst>
          </p:nvPr>
        </p:nvSpPr>
        <p:spPr>
          <a:xfrm>
            <a:off x="980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8" noProof="0"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1" r:id="rId1"/>
    <p:sldLayoutId id="2147483745" r:id="rId2"/>
    <p:sldLayoutId id="2147483730" r:id="rId3"/>
    <p:sldLayoutId id="2147483743" r:id="rId4"/>
    <p:sldLayoutId id="2147483649" r:id="rId5"/>
    <p:sldLayoutId id="2147483735" r:id="rId6"/>
    <p:sldLayoutId id="2147483732" r:id="rId7"/>
    <p:sldLayoutId id="2147483658" r:id="rId8"/>
    <p:sldLayoutId id="2147483744" r:id="rId9"/>
    <p:sldLayoutId id="2147483740" r:id="rId10"/>
    <p:sldLayoutId id="2147483721" r:id="rId11"/>
    <p:sldLayoutId id="2147483652" r:id="rId12"/>
    <p:sldLayoutId id="2147483734" r:id="rId13"/>
    <p:sldLayoutId id="2147483733" r:id="rId14"/>
    <p:sldLayoutId id="2147483742" r:id="rId15"/>
    <p:sldLayoutId id="2147483737" r:id="rId16"/>
    <p:sldLayoutId id="2147483736" r:id="rId17"/>
    <p:sldLayoutId id="2147483738" r:id="rId18"/>
    <p:sldLayoutId id="2147483654" r:id="rId19"/>
    <p:sldLayoutId id="2147483655" r:id="rId20"/>
    <p:sldLayoutId id="2147483741" r:id="rId21"/>
  </p:sldLayoutIdLst>
  <p:hf hdr="0" ftr="0"/>
  <p:txStyles>
    <p:titleStyle>
      <a:lvl1pPr algn="l" defTabSz="913486" rtl="0" eaLnBrk="1" latinLnBrk="0" hangingPunct="1">
        <a:lnSpc>
          <a:spcPct val="83000"/>
        </a:lnSpc>
        <a:spcBef>
          <a:spcPct val="0"/>
        </a:spcBef>
        <a:buNone/>
        <a:defRPr sz="3596" kern="1200">
          <a:solidFill>
            <a:schemeClr val="tx1"/>
          </a:solidFill>
          <a:latin typeface="+mj-lt"/>
          <a:ea typeface="+mj-ea"/>
          <a:cs typeface="+mj-cs"/>
        </a:defRPr>
      </a:lvl1pPr>
    </p:titleStyle>
    <p:bodyStyle>
      <a:lvl1pPr marL="179820" indent="-179820" algn="l" defTabSz="913486" rtl="0" eaLnBrk="1" latinLnBrk="0" hangingPunct="1">
        <a:lnSpc>
          <a:spcPct val="100000"/>
        </a:lnSpc>
        <a:spcBef>
          <a:spcPts val="1199"/>
        </a:spcBef>
        <a:buClr>
          <a:schemeClr val="accent1"/>
        </a:buClr>
        <a:buFont typeface="Arial" panose="020B0604020202020204" pitchFamily="34" charset="0"/>
        <a:buChar char="•"/>
        <a:defRPr sz="1998" kern="1200">
          <a:solidFill>
            <a:schemeClr val="tx1"/>
          </a:solidFill>
          <a:latin typeface="+mn-lt"/>
          <a:ea typeface="+mn-ea"/>
          <a:cs typeface="+mn-cs"/>
        </a:defRPr>
      </a:lvl1pPr>
      <a:lvl2pPr marL="359640" indent="-179820" algn="l" defTabSz="913486" rtl="0" eaLnBrk="1" latinLnBrk="0" hangingPunct="1">
        <a:lnSpc>
          <a:spcPct val="100000"/>
        </a:lnSpc>
        <a:spcBef>
          <a:spcPts val="599"/>
        </a:spcBef>
        <a:buClr>
          <a:schemeClr val="accent1"/>
        </a:buClr>
        <a:buFont typeface="Arial" panose="020B0604020202020204" pitchFamily="34" charset="0"/>
        <a:buChar char="•"/>
        <a:defRPr sz="1798" kern="1200">
          <a:solidFill>
            <a:schemeClr val="tx1"/>
          </a:solidFill>
          <a:latin typeface="+mn-lt"/>
          <a:ea typeface="+mn-ea"/>
          <a:cs typeface="+mn-cs"/>
        </a:defRPr>
      </a:lvl2pPr>
      <a:lvl3pPr marL="539460" indent="-179820" algn="l" defTabSz="913486" rtl="0" eaLnBrk="1" latinLnBrk="0" hangingPunct="1">
        <a:lnSpc>
          <a:spcPct val="100000"/>
        </a:lnSpc>
        <a:spcBef>
          <a:spcPts val="599"/>
        </a:spcBef>
        <a:buClr>
          <a:schemeClr val="accent1"/>
        </a:buClr>
        <a:buFont typeface="Arial" panose="020B0604020202020204" pitchFamily="34" charset="0"/>
        <a:buChar char="•"/>
        <a:defRPr sz="1598" kern="1200">
          <a:solidFill>
            <a:schemeClr val="tx1"/>
          </a:solidFill>
          <a:latin typeface="+mn-lt"/>
          <a:ea typeface="+mn-ea"/>
          <a:cs typeface="+mn-cs"/>
        </a:defRPr>
      </a:lvl3pPr>
      <a:lvl4pPr marL="0" indent="0" algn="l" defTabSz="913486" rtl="0" eaLnBrk="1" latinLnBrk="0" hangingPunct="1">
        <a:lnSpc>
          <a:spcPct val="100000"/>
        </a:lnSpc>
        <a:spcBef>
          <a:spcPts val="599"/>
        </a:spcBef>
        <a:buFont typeface="Arial" panose="020B0604020202020204" pitchFamily="34" charset="0"/>
        <a:buChar char="​"/>
        <a:defRPr sz="1998" b="1" kern="1200">
          <a:solidFill>
            <a:schemeClr val="tx1"/>
          </a:solidFill>
          <a:latin typeface="+mn-lt"/>
          <a:ea typeface="+mn-ea"/>
          <a:cs typeface="+mn-cs"/>
        </a:defRPr>
      </a:lvl4pPr>
      <a:lvl5pPr marL="0" indent="0" algn="l" defTabSz="913486" rtl="0" eaLnBrk="1" latinLnBrk="0" hangingPunct="1">
        <a:lnSpc>
          <a:spcPct val="100000"/>
        </a:lnSpc>
        <a:spcBef>
          <a:spcPts val="599"/>
        </a:spcBef>
        <a:buFont typeface="Arial" panose="020B0604020202020204" pitchFamily="34" charset="0"/>
        <a:buChar char="​"/>
        <a:defRPr sz="1998" kern="1200">
          <a:solidFill>
            <a:schemeClr val="tx1"/>
          </a:solidFill>
          <a:latin typeface="+mn-lt"/>
          <a:ea typeface="+mn-ea"/>
          <a:cs typeface="+mn-cs"/>
        </a:defRPr>
      </a:lvl5pPr>
      <a:lvl6pPr marL="179820" indent="-179820" algn="l" defTabSz="913486" rtl="0" eaLnBrk="1" latinLnBrk="0" hangingPunct="1">
        <a:lnSpc>
          <a:spcPct val="100000"/>
        </a:lnSpc>
        <a:spcBef>
          <a:spcPts val="599"/>
        </a:spcBef>
        <a:buFont typeface="+mj-lt"/>
        <a:buAutoNum type="arabicParenR"/>
        <a:defRPr sz="999" kern="1200">
          <a:solidFill>
            <a:schemeClr val="tx1"/>
          </a:solidFill>
          <a:latin typeface="+mn-lt"/>
          <a:ea typeface="+mn-ea"/>
          <a:cs typeface="+mn-cs"/>
        </a:defRPr>
      </a:lvl6pPr>
      <a:lvl7pPr marL="228371" indent="-228371" algn="l" defTabSz="913486" rtl="0" eaLnBrk="1" latinLnBrk="0" hangingPunct="1">
        <a:lnSpc>
          <a:spcPct val="100000"/>
        </a:lnSpc>
        <a:spcBef>
          <a:spcPts val="599"/>
        </a:spcBef>
        <a:buFont typeface="+mj-lt"/>
        <a:buAutoNum type="alphaLcParenR"/>
        <a:defRPr sz="999" kern="1200" baseline="0">
          <a:solidFill>
            <a:schemeClr val="tx1"/>
          </a:solidFill>
          <a:latin typeface="+mn-lt"/>
          <a:ea typeface="+mn-ea"/>
          <a:cs typeface="+mn-cs"/>
        </a:defRPr>
      </a:lvl7pPr>
      <a:lvl8pPr marL="179820" indent="-179820" algn="l" defTabSz="913486" rtl="0" eaLnBrk="1" latinLnBrk="0" hangingPunct="1">
        <a:lnSpc>
          <a:spcPct val="100000"/>
        </a:lnSpc>
        <a:spcBef>
          <a:spcPts val="599"/>
        </a:spcBef>
        <a:buFont typeface="Arial" panose="020B0604020202020204" pitchFamily="34" charset="0"/>
        <a:buChar char="•"/>
        <a:defRPr sz="999" kern="1200">
          <a:solidFill>
            <a:schemeClr val="tx1"/>
          </a:solidFill>
          <a:latin typeface="+mn-lt"/>
          <a:ea typeface="+mn-ea"/>
          <a:cs typeface="+mn-cs"/>
        </a:defRPr>
      </a:lvl8pPr>
      <a:lvl9pPr marL="0" indent="0" algn="l" defTabSz="913486" rtl="0" eaLnBrk="1" latinLnBrk="0" hangingPunct="1">
        <a:lnSpc>
          <a:spcPct val="100000"/>
        </a:lnSpc>
        <a:spcBef>
          <a:spcPts val="599"/>
        </a:spcBef>
        <a:buFont typeface="Arial" panose="020B0604020202020204" pitchFamily="34" charset="0"/>
        <a:buNone/>
        <a:defRPr sz="7193" kern="1200" baseline="0">
          <a:solidFill>
            <a:schemeClr val="tx1"/>
          </a:solidFill>
          <a:latin typeface="+mj-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0" userDrawn="1">
          <p15:clr>
            <a:srgbClr val="F26B43"/>
          </p15:clr>
        </p15:guide>
        <p15:guide id="2" pos="7339" userDrawn="1">
          <p15:clr>
            <a:srgbClr val="F26B43"/>
          </p15:clr>
        </p15:guide>
        <p15:guide id="3" orient="horz" pos="340" userDrawn="1">
          <p15:clr>
            <a:srgbClr val="F26B43"/>
          </p15:clr>
        </p15:guide>
        <p15:guide id="4" orient="horz" pos="3979" userDrawn="1">
          <p15:clr>
            <a:srgbClr val="F26B43"/>
          </p15:clr>
        </p15:guide>
        <p15:guide id="5" pos="923" userDrawn="1">
          <p15:clr>
            <a:srgbClr val="F26B43"/>
          </p15:clr>
        </p15:guide>
        <p15:guide id="6" pos="6756" userDrawn="1">
          <p15:clr>
            <a:srgbClr val="F26B43"/>
          </p15:clr>
        </p15:guide>
        <p15:guide id="7" pos="1506" userDrawn="1">
          <p15:clr>
            <a:srgbClr val="F26B43"/>
          </p15:clr>
        </p15:guide>
        <p15:guide id="8" pos="2090" userDrawn="1">
          <p15:clr>
            <a:srgbClr val="F26B43"/>
          </p15:clr>
        </p15:guide>
        <p15:guide id="9" pos="2673" userDrawn="1">
          <p15:clr>
            <a:srgbClr val="F26B43"/>
          </p15:clr>
        </p15:guide>
        <p15:guide id="10" pos="3256" userDrawn="1">
          <p15:clr>
            <a:srgbClr val="F26B43"/>
          </p15:clr>
        </p15:guide>
        <p15:guide id="11" pos="3840" userDrawn="1">
          <p15:clr>
            <a:srgbClr val="F26B43"/>
          </p15:clr>
        </p15:guide>
        <p15:guide id="12" pos="4423" userDrawn="1">
          <p15:clr>
            <a:srgbClr val="F26B43"/>
          </p15:clr>
        </p15:guide>
        <p15:guide id="13" pos="5006" userDrawn="1">
          <p15:clr>
            <a:srgbClr val="F26B43"/>
          </p15:clr>
        </p15:guide>
        <p15:guide id="14" pos="5589" userDrawn="1">
          <p15:clr>
            <a:srgbClr val="F26B43"/>
          </p15:clr>
        </p15:guide>
        <p15:guide id="15" pos="617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www.uvm.dk/folkeskolen/folkeskolens-proever/faglig-forberedelse/webinarer-om-proevevejledningerne" TargetMode="External"/><Relationship Id="rId7" Type="http://schemas.openxmlformats.org/officeDocument/2006/relationships/hyperlink" Target="https://www.uvm.dk/folkeskolen/folkeskolens-proever/regler-om-folkeskolens-proever" TargetMode="External"/><Relationship Id="rId2" Type="http://schemas.openxmlformats.org/officeDocument/2006/relationships/hyperlink" Target="https://www.uvm.dk/-/media/filer/uvm/udd/folke/pdf22/okt/221028-vejledning-til-folkeskolens-proeve-i-idraet-i-9--klasse.pdf" TargetMode="External"/><Relationship Id="rId1" Type="http://schemas.openxmlformats.org/officeDocument/2006/relationships/slideLayout" Target="../slideLayouts/slideLayout12.xml"/><Relationship Id="rId6" Type="http://schemas.openxmlformats.org/officeDocument/2006/relationships/hyperlink" Target="https://www.uvm.dk/folkeskolen/folkeskolens-proever/proevetilrettelaeggelse/proever-paa-saerlige-vilkaar/proeve-paa-saerlige-vilkaar-og-fritagelser" TargetMode="External"/><Relationship Id="rId5" Type="http://schemas.openxmlformats.org/officeDocument/2006/relationships/hyperlink" Target="https://www.uvm.dk/folkeskolen/folkeskolens-proever/bedoemmelse-og-censur/information-til-censorer/generel-information-til-censorerne" TargetMode="External"/><Relationship Id="rId4" Type="http://schemas.openxmlformats.org/officeDocument/2006/relationships/hyperlink" Target="https://emu.dk/grundskole/idraet/proever?b=t5-t1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respons.emu.dk/fsk/" TargetMode="Externa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uvm.dk/folkeskolen/folkeskolens-proever/proevetilrettelaeggelse/information-til-elever"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DC9FE6C3-32E3-491C-9C4F-677DD61F7785}" type="datetime2">
              <a:rPr lang="da-DK" smtClean="0"/>
              <a:t>24. april 2023</a:t>
            </a:fld>
            <a:endParaRPr lang="da-DK" dirty="0"/>
          </a:p>
        </p:txBody>
      </p:sp>
      <p:sp>
        <p:nvSpPr>
          <p:cNvPr id="3" name="Pladsholder til slidenummer 2"/>
          <p:cNvSpPr>
            <a:spLocks noGrp="1"/>
          </p:cNvSpPr>
          <p:nvPr>
            <p:ph type="sldNum" sz="quarter" idx="12"/>
          </p:nvPr>
        </p:nvSpPr>
        <p:spPr/>
        <p:txBody>
          <a:bodyPr/>
          <a:lstStyle/>
          <a:p>
            <a:fld id="{24C8C45C-947F-4981-8B3F-4F32E973C901}" type="slidenum">
              <a:rPr lang="da-DK" smtClean="0"/>
              <a:pPr/>
              <a:t>1</a:t>
            </a:fld>
            <a:endParaRPr lang="da-DK" dirty="0"/>
          </a:p>
        </p:txBody>
      </p:sp>
      <p:sp>
        <p:nvSpPr>
          <p:cNvPr id="4" name="Titel 3"/>
          <p:cNvSpPr>
            <a:spLocks noGrp="1"/>
          </p:cNvSpPr>
          <p:nvPr>
            <p:ph type="ctrTitle"/>
          </p:nvPr>
        </p:nvSpPr>
        <p:spPr/>
        <p:txBody>
          <a:bodyPr/>
          <a:lstStyle/>
          <a:p>
            <a:r>
              <a:rPr lang="da-DK" dirty="0" smtClean="0"/>
              <a:t/>
            </a:r>
            <a:br>
              <a:rPr lang="da-DK" dirty="0" smtClean="0"/>
            </a:br>
            <a:r>
              <a:rPr lang="da-DK" dirty="0" smtClean="0"/>
              <a:t>Klar til prøven i idræt</a:t>
            </a:r>
            <a:endParaRPr lang="da-DK" dirty="0"/>
          </a:p>
        </p:txBody>
      </p:sp>
      <p:sp>
        <p:nvSpPr>
          <p:cNvPr id="7" name="Pladsholder til tekst 6"/>
          <p:cNvSpPr>
            <a:spLocks noGrp="1"/>
          </p:cNvSpPr>
          <p:nvPr>
            <p:ph type="body" sz="quarter" idx="18"/>
          </p:nvPr>
        </p:nvSpPr>
        <p:spPr>
          <a:xfrm>
            <a:off x="7675505" y="174842"/>
            <a:ext cx="3901186" cy="1236960"/>
          </a:xfrm>
        </p:spPr>
        <p:txBody>
          <a:bodyPr/>
          <a:lstStyle/>
          <a:p>
            <a:endParaRPr lang="da-DK" dirty="0"/>
          </a:p>
        </p:txBody>
      </p:sp>
      <p:pic>
        <p:nvPicPr>
          <p:cNvPr id="6" name="Picture Placeholder 11"/>
          <p:cNvPicPr>
            <a:picLocks noGrp="1" noChangeAspect="1"/>
          </p:cNvPicPr>
          <p:nvPr>
            <p:ph type="pic" sz="quarter" idx="14"/>
            <p:custDataLst>
              <p:tags r:id="rId1"/>
            </p:custDataLst>
          </p:nvPr>
        </p:nvPicPr>
        <p:blipFill rotWithShape="1">
          <a:blip r:embed="rId4">
            <a:extLst>
              <a:ext uri="{28A0092B-C50C-407E-A947-70E740481C1C}">
                <a14:useLocalDpi xmlns:a14="http://schemas.microsoft.com/office/drawing/2010/main" val="0"/>
              </a:ext>
            </a:extLst>
          </a:blip>
          <a:srcRect t="31670" b="31670"/>
          <a:stretch/>
        </p:blipFill>
        <p:spPr>
          <a:xfrm>
            <a:off x="5145" y="29917"/>
            <a:ext cx="12180512" cy="3427230"/>
          </a:xfrm>
        </p:spPr>
      </p:pic>
      <p:pic>
        <p:nvPicPr>
          <p:cNvPr id="13" name="Billede 12"/>
          <p:cNvPicPr>
            <a:picLocks noChangeAspect="1"/>
          </p:cNvPicPr>
          <p:nvPr/>
        </p:nvPicPr>
        <p:blipFill>
          <a:blip r:embed="rId5"/>
          <a:stretch>
            <a:fillRect/>
          </a:stretch>
        </p:blipFill>
        <p:spPr>
          <a:xfrm>
            <a:off x="8064313" y="174842"/>
            <a:ext cx="3903809" cy="1236307"/>
          </a:xfrm>
          <a:prstGeom prst="rect">
            <a:avLst/>
          </a:prstGeom>
        </p:spPr>
      </p:pic>
    </p:spTree>
    <p:extLst>
      <p:ext uri="{BB962C8B-B14F-4D97-AF65-F5344CB8AC3E}">
        <p14:creationId xmlns:p14="http://schemas.microsoft.com/office/powerpoint/2010/main" val="3172371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96" b="1" dirty="0"/>
              <a:t>Undervisningsbeskrivelsen</a:t>
            </a:r>
            <a:r>
              <a:rPr lang="da-DK" sz="3996" b="1" u="sng" dirty="0"/>
              <a:t/>
            </a:r>
            <a:br>
              <a:rPr lang="da-DK" sz="3996" b="1" u="sng" dirty="0"/>
            </a:br>
            <a:r>
              <a:rPr lang="da-DK" sz="2398" b="1" u="sng" dirty="0"/>
              <a:t/>
            </a:r>
            <a:br>
              <a:rPr lang="da-DK" sz="2398" b="1" u="sng" dirty="0"/>
            </a:br>
            <a:r>
              <a:rPr lang="da-DK" sz="2398" dirty="0"/>
              <a:t>Undervisningsbeskrivelsen skal omfatte </a:t>
            </a:r>
            <a:r>
              <a:rPr lang="da-DK" sz="2398" dirty="0"/>
              <a:t>oplysninger om undervisningens form og </a:t>
            </a:r>
            <a:r>
              <a:rPr lang="da-DK" sz="2398" dirty="0"/>
              <a:t>indhold.</a:t>
            </a:r>
            <a:r>
              <a:rPr lang="da-DK" sz="2398" dirty="0"/>
              <a:t/>
            </a:r>
            <a:br>
              <a:rPr lang="da-DK" sz="2398" dirty="0"/>
            </a:br>
            <a:r>
              <a:rPr lang="da-DK" sz="2398" dirty="0"/>
              <a:t/>
            </a:r>
            <a:br>
              <a:rPr lang="da-DK" sz="2398" dirty="0"/>
            </a:br>
            <a:r>
              <a:rPr lang="da-DK" sz="2398" dirty="0"/>
              <a:t>Udgangspunktet for undervisningsbeskrivelsen er lærerens </a:t>
            </a:r>
            <a:r>
              <a:rPr lang="da-DK" sz="2398" dirty="0"/>
              <a:t>årsplan. Årsplanen </a:t>
            </a:r>
            <a:r>
              <a:rPr lang="da-DK" sz="2398" dirty="0"/>
              <a:t>kan med fordel anvendes som et dynamisk værktøj sideløbende med den gennemførte undervisning </a:t>
            </a:r>
            <a:r>
              <a:rPr lang="da-DK" sz="2398" dirty="0"/>
              <a:t>i 9. klasse og eventuelt 8. klasse. </a:t>
            </a:r>
            <a:r>
              <a:rPr lang="da-DK" sz="2398" dirty="0"/>
              <a:t/>
            </a:r>
            <a:br>
              <a:rPr lang="da-DK" sz="2398" dirty="0"/>
            </a:br>
            <a:r>
              <a:rPr lang="da-DK" sz="2398" dirty="0"/>
              <a:t/>
            </a:r>
            <a:br>
              <a:rPr lang="da-DK" sz="2398" dirty="0"/>
            </a:br>
            <a:r>
              <a:rPr lang="da-DK" sz="2398" dirty="0"/>
              <a:t>Undervisningsbeskrivelsen skal </a:t>
            </a:r>
            <a:r>
              <a:rPr lang="da-DK" sz="2398" dirty="0"/>
              <a:t>indeholde:</a:t>
            </a:r>
            <a:br>
              <a:rPr lang="da-DK" sz="2398" dirty="0"/>
            </a:br>
            <a:r>
              <a:rPr lang="da-DK" sz="2398" dirty="0"/>
              <a:t/>
            </a:r>
            <a:br>
              <a:rPr lang="da-DK" sz="2398" dirty="0"/>
            </a:br>
            <a:r>
              <a:rPr lang="da-DK" sz="2398" dirty="0"/>
              <a:t>F</a:t>
            </a:r>
            <a:r>
              <a:rPr lang="da-DK" sz="2398" dirty="0"/>
              <a:t>ormelle </a:t>
            </a:r>
            <a:r>
              <a:rPr lang="da-DK" sz="2398" dirty="0"/>
              <a:t>forhold: Skolens og holdets navn, lærer(e), </a:t>
            </a:r>
            <a:r>
              <a:rPr lang="da-DK" sz="2398" dirty="0"/>
              <a:t>elevantal, grupper</a:t>
            </a:r>
            <a:r>
              <a:rPr lang="da-DK" sz="2398" dirty="0"/>
              <a:t>, </a:t>
            </a:r>
            <a:r>
              <a:rPr lang="da-DK" sz="2398" dirty="0"/>
              <a:t>prøvedato(er)</a:t>
            </a:r>
            <a:r>
              <a:rPr lang="da-DK" sz="2398" dirty="0"/>
              <a:t/>
            </a:r>
            <a:br>
              <a:rPr lang="da-DK" sz="2398" dirty="0"/>
            </a:br>
            <a:r>
              <a:rPr lang="da-DK" sz="2398" dirty="0"/>
              <a:t/>
            </a:r>
            <a:br>
              <a:rPr lang="da-DK" sz="2398" dirty="0"/>
            </a:br>
            <a:r>
              <a:rPr lang="da-DK" sz="2398" dirty="0"/>
              <a:t>Undervisningsforhold</a:t>
            </a:r>
            <a:r>
              <a:rPr lang="da-DK" sz="2398" dirty="0"/>
              <a:t>: Organisering, form og indhold, kompetenceområder</a:t>
            </a:r>
            <a:r>
              <a:rPr lang="da-DK" sz="2398" dirty="0"/>
              <a:t>, henvisninger til litteratur</a:t>
            </a:r>
            <a:r>
              <a:rPr lang="da-DK" sz="2398" dirty="0"/>
              <a:t>, film, links </a:t>
            </a:r>
            <a:r>
              <a:rPr lang="da-DK" sz="2398" dirty="0"/>
              <a:t>og åben </a:t>
            </a:r>
            <a:r>
              <a:rPr lang="da-DK" sz="2398" dirty="0"/>
              <a:t>skole </a:t>
            </a:r>
            <a:r>
              <a:rPr lang="da-DK" sz="2398" dirty="0"/>
              <a:t>aktiviteter.</a:t>
            </a:r>
            <a:r>
              <a:rPr lang="da-DK" sz="1798" dirty="0"/>
              <a:t/>
            </a:r>
            <a:br>
              <a:rPr lang="da-DK" sz="1798" dirty="0"/>
            </a:br>
            <a:r>
              <a:rPr lang="da-DK" sz="1598" i="1" dirty="0">
                <a:solidFill>
                  <a:srgbClr val="4595AE"/>
                </a:solidFill>
              </a:rPr>
              <a:t>Prøvevejledningen side 9 samt bilag 3 i prøvevejledningen</a:t>
            </a:r>
            <a:endParaRPr lang="da-DK" sz="1598" i="1" dirty="0">
              <a:solidFill>
                <a:srgbClr val="4595AE"/>
              </a:solidFill>
            </a:endParaRPr>
          </a:p>
        </p:txBody>
      </p:sp>
      <p:sp>
        <p:nvSpPr>
          <p:cNvPr id="4" name="Pladsholder til slidenummer 3"/>
          <p:cNvSpPr>
            <a:spLocks noGrp="1"/>
          </p:cNvSpPr>
          <p:nvPr>
            <p:ph type="sldNum" sz="quarter" idx="12"/>
          </p:nvPr>
        </p:nvSpPr>
        <p:spPr/>
        <p:txBody>
          <a:bodyPr/>
          <a:lstStyle/>
          <a:p>
            <a:fld id="{24C8C45C-947F-4981-8B3F-4F32E973C901}" type="slidenum">
              <a:rPr lang="da-DK" smtClean="0"/>
              <a:pPr/>
              <a:t>10</a:t>
            </a:fld>
            <a:endParaRPr lang="da-DK" dirty="0"/>
          </a:p>
        </p:txBody>
      </p:sp>
      <p:pic>
        <p:nvPicPr>
          <p:cNvPr id="6" name="Logo">
            <a:extLst>
              <a:ext uri="{FF2B5EF4-FFF2-40B4-BE49-F238E27FC236}">
                <a16:creationId xmlns:a16="http://schemas.microsoft.com/office/drawing/2014/main" id="{FECC506D-1CDC-4383-9906-AE73BF191FB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95784" y="545882"/>
            <a:ext cx="1850434" cy="509629"/>
          </a:xfrm>
          <a:prstGeom prst="rect">
            <a:avLst/>
          </a:prstGeom>
        </p:spPr>
      </p:pic>
    </p:spTree>
    <p:extLst>
      <p:ext uri="{BB962C8B-B14F-4D97-AF65-F5344CB8AC3E}">
        <p14:creationId xmlns:p14="http://schemas.microsoft.com/office/powerpoint/2010/main" val="341658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96" b="1" dirty="0"/>
              <a:t>Undervisningsbeskrivelsen</a:t>
            </a:r>
            <a:r>
              <a:rPr lang="da-DK" b="1" dirty="0" smtClean="0"/>
              <a:t> </a:t>
            </a:r>
            <a:br>
              <a:rPr lang="da-DK" b="1" dirty="0" smtClean="0"/>
            </a:br>
            <a:r>
              <a:rPr lang="da-DK" b="1" dirty="0" smtClean="0"/>
              <a:t>- </a:t>
            </a:r>
            <a:r>
              <a:rPr lang="da-DK" sz="3996" b="1" dirty="0"/>
              <a:t>fortsat</a:t>
            </a:r>
            <a:r>
              <a:rPr lang="da-DK" b="1" u="sng" dirty="0" smtClean="0"/>
              <a:t/>
            </a:r>
            <a:br>
              <a:rPr lang="da-DK" b="1" u="sng" dirty="0" smtClean="0"/>
            </a:br>
            <a:r>
              <a:rPr lang="da-DK" b="1" u="sng" dirty="0" smtClean="0"/>
              <a:t/>
            </a:r>
            <a:br>
              <a:rPr lang="da-DK" b="1" u="sng" dirty="0" smtClean="0"/>
            </a:br>
            <a:r>
              <a:rPr lang="da-DK" sz="2398" dirty="0"/>
              <a:t>Undervisningsbeskrivelsen skal være overskuelig og fyldestgørende for censor og skal give et overblik over, hvordan der er arbejdet med kompetenceområderne i undervisningen</a:t>
            </a:r>
            <a:br>
              <a:rPr lang="da-DK" sz="2398" dirty="0"/>
            </a:br>
            <a:r>
              <a:rPr lang="da-DK" sz="2398" dirty="0"/>
              <a:t/>
            </a:r>
            <a:br>
              <a:rPr lang="da-DK" sz="2398" dirty="0"/>
            </a:br>
            <a:r>
              <a:rPr lang="da-DK" sz="2398" dirty="0"/>
              <a:t>Undervisningsbeskrivelsen er også til </a:t>
            </a:r>
            <a:r>
              <a:rPr lang="da-DK" sz="2398" dirty="0"/>
              <a:t>eleverne. Her </a:t>
            </a:r>
            <a:r>
              <a:rPr lang="da-DK" sz="2398" dirty="0"/>
              <a:t>får de et overblik over undervisningsforløbene og det faglige stof, der er opgivet til </a:t>
            </a:r>
            <a:r>
              <a:rPr lang="da-DK" sz="2398" dirty="0"/>
              <a:t>prøven</a:t>
            </a:r>
            <a:br>
              <a:rPr lang="da-DK" sz="2398" dirty="0"/>
            </a:br>
            <a:r>
              <a:rPr lang="da-DK" sz="2398" dirty="0"/>
              <a:t/>
            </a:r>
            <a:br>
              <a:rPr lang="da-DK" sz="2398" dirty="0"/>
            </a:br>
            <a:r>
              <a:rPr lang="da-DK" sz="2398" dirty="0"/>
              <a:t/>
            </a:r>
            <a:br>
              <a:rPr lang="da-DK" sz="2398" dirty="0"/>
            </a:br>
            <a:r>
              <a:rPr lang="da-DK" sz="2398" dirty="0"/>
              <a:t/>
            </a:r>
            <a:br>
              <a:rPr lang="da-DK" sz="2398" dirty="0"/>
            </a:br>
            <a:r>
              <a:rPr lang="da-DK" sz="2398" dirty="0"/>
              <a:t/>
            </a:r>
            <a:br>
              <a:rPr lang="da-DK" sz="2398" dirty="0"/>
            </a:br>
            <a:r>
              <a:rPr lang="da-DK" sz="2398" dirty="0"/>
              <a:t/>
            </a:r>
            <a:br>
              <a:rPr lang="da-DK" sz="2398" dirty="0"/>
            </a:br>
            <a:r>
              <a:rPr lang="da-DK" sz="2398" dirty="0"/>
              <a:t/>
            </a:r>
            <a:br>
              <a:rPr lang="da-DK" sz="2398" dirty="0"/>
            </a:br>
            <a:r>
              <a:rPr lang="da-DK" sz="1598" i="1" dirty="0">
                <a:solidFill>
                  <a:srgbClr val="007A98"/>
                </a:solidFill>
              </a:rPr>
              <a:t>Prøvevejledningen </a:t>
            </a:r>
            <a:r>
              <a:rPr lang="da-DK" sz="1598" i="1" dirty="0">
                <a:solidFill>
                  <a:srgbClr val="007A98"/>
                </a:solidFill>
              </a:rPr>
              <a:t>side 9.</a:t>
            </a:r>
            <a:r>
              <a:rPr lang="da-DK" sz="2398" b="1" u="sng" dirty="0"/>
              <a:t/>
            </a:r>
            <a:br>
              <a:rPr lang="da-DK" sz="2398" b="1" u="sng" dirty="0"/>
            </a:br>
            <a:endParaRPr lang="da-DK" sz="2398"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11</a:t>
            </a:fld>
            <a:endParaRPr lang="da-DK" dirty="0"/>
          </a:p>
        </p:txBody>
      </p:sp>
      <p:pic>
        <p:nvPicPr>
          <p:cNvPr id="9" name="Logo">
            <a:extLst>
              <a:ext uri="{FF2B5EF4-FFF2-40B4-BE49-F238E27FC236}">
                <a16:creationId xmlns:a16="http://schemas.microsoft.com/office/drawing/2014/main" id="{FECC506D-1CDC-4383-9906-AE73BF191FB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95784" y="545882"/>
            <a:ext cx="1850434" cy="509629"/>
          </a:xfrm>
          <a:prstGeom prst="rect">
            <a:avLst/>
          </a:prstGeom>
        </p:spPr>
      </p:pic>
    </p:spTree>
    <p:extLst>
      <p:ext uri="{BB962C8B-B14F-4D97-AF65-F5344CB8AC3E}">
        <p14:creationId xmlns:p14="http://schemas.microsoft.com/office/powerpoint/2010/main" val="3438614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96" b="1" dirty="0"/>
              <a:t>Lodtrækning</a:t>
            </a:r>
            <a:r>
              <a:rPr lang="da-DK" sz="2398" b="1" u="sng" dirty="0"/>
              <a:t/>
            </a:r>
            <a:br>
              <a:rPr lang="da-DK" sz="2398" b="1" u="sng" dirty="0"/>
            </a:br>
            <a:r>
              <a:rPr lang="da-DK" sz="2398" b="1" u="sng" dirty="0"/>
              <a:t/>
            </a:r>
            <a:br>
              <a:rPr lang="da-DK" sz="2398" b="1" u="sng" dirty="0"/>
            </a:br>
            <a:r>
              <a:rPr lang="da-DK" sz="2398" b="1" u="sng" dirty="0"/>
              <a:t/>
            </a:r>
            <a:br>
              <a:rPr lang="da-DK" sz="2398" b="1" u="sng" dirty="0"/>
            </a:br>
            <a:r>
              <a:rPr lang="da-DK" sz="2398" dirty="0"/>
              <a:t>Lodtrækning </a:t>
            </a:r>
            <a:r>
              <a:rPr lang="da-DK" sz="2398" dirty="0"/>
              <a:t>af </a:t>
            </a:r>
            <a:r>
              <a:rPr lang="da-DK" sz="2398" dirty="0"/>
              <a:t>de to indholdsområder i henholdsvis pulje A og B skal ske tidligst den 1. </a:t>
            </a:r>
            <a:r>
              <a:rPr lang="da-DK" sz="2398" dirty="0"/>
              <a:t>april 2023 og senest fem dage før de skriftlige prøver </a:t>
            </a:r>
            <a:r>
              <a:rPr lang="da-DK" sz="2398" dirty="0"/>
              <a:t>begynder.</a:t>
            </a:r>
            <a:br>
              <a:rPr lang="da-DK" sz="2398" dirty="0"/>
            </a:br>
            <a:r>
              <a:rPr lang="da-DK" sz="2398" dirty="0"/>
              <a:t/>
            </a:r>
            <a:br>
              <a:rPr lang="da-DK" sz="2398" dirty="0"/>
            </a:br>
            <a:r>
              <a:rPr lang="da-DK" sz="2398" dirty="0"/>
              <a:t>Lodtrækningen skal ske under overværelse af eksaminator og skolens leder.</a:t>
            </a:r>
            <a:r>
              <a:rPr lang="da-DK" sz="1798" dirty="0"/>
              <a:t/>
            </a:r>
            <a:br>
              <a:rPr lang="da-DK" sz="1798" dirty="0"/>
            </a:br>
            <a:r>
              <a:rPr lang="da-DK" sz="1798" dirty="0"/>
              <a:t/>
            </a:r>
            <a:br>
              <a:rPr lang="da-DK" sz="1798" dirty="0"/>
            </a:br>
            <a:r>
              <a:rPr lang="da-DK" sz="1798" dirty="0"/>
              <a:t/>
            </a:r>
            <a:br>
              <a:rPr lang="da-DK" sz="1798" dirty="0"/>
            </a:br>
            <a:r>
              <a:rPr lang="da-DK" sz="1798" dirty="0"/>
              <a:t/>
            </a:r>
            <a:br>
              <a:rPr lang="da-DK" sz="1798" dirty="0"/>
            </a:br>
            <a:r>
              <a:rPr lang="da-DK" sz="1798" dirty="0"/>
              <a:t/>
            </a:r>
            <a:br>
              <a:rPr lang="da-DK" sz="1798" dirty="0"/>
            </a:br>
            <a:r>
              <a:rPr lang="da-DK" sz="1798" dirty="0"/>
              <a:t/>
            </a:r>
            <a:br>
              <a:rPr lang="da-DK" sz="1798" dirty="0"/>
            </a:br>
            <a:r>
              <a:rPr lang="da-DK" sz="1798" dirty="0"/>
              <a:t/>
            </a:r>
            <a:br>
              <a:rPr lang="da-DK" sz="1798" dirty="0"/>
            </a:br>
            <a:r>
              <a:rPr lang="da-DK" sz="1798" dirty="0"/>
              <a:t/>
            </a:r>
            <a:br>
              <a:rPr lang="da-DK" sz="1798" dirty="0"/>
            </a:br>
            <a:r>
              <a:rPr lang="da-DK" sz="1798" dirty="0"/>
              <a:t/>
            </a:r>
            <a:br>
              <a:rPr lang="da-DK" sz="1798" dirty="0"/>
            </a:br>
            <a:r>
              <a:rPr lang="da-DK" sz="1798" dirty="0"/>
              <a:t/>
            </a:r>
            <a:br>
              <a:rPr lang="da-DK" sz="1798" dirty="0"/>
            </a:br>
            <a:r>
              <a:rPr lang="da-DK" sz="1798" dirty="0"/>
              <a:t/>
            </a:r>
            <a:br>
              <a:rPr lang="da-DK" sz="1798" dirty="0"/>
            </a:br>
            <a:r>
              <a:rPr lang="da-DK" sz="1798" dirty="0"/>
              <a:t/>
            </a:r>
            <a:br>
              <a:rPr lang="da-DK" sz="1798" dirty="0"/>
            </a:br>
            <a:r>
              <a:rPr lang="da-DK" sz="1798" dirty="0"/>
              <a:t/>
            </a:r>
            <a:br>
              <a:rPr lang="da-DK" sz="1798" dirty="0"/>
            </a:br>
            <a:r>
              <a:rPr lang="da-DK" sz="1598" i="1" dirty="0">
                <a:solidFill>
                  <a:srgbClr val="007A98"/>
                </a:solidFill>
              </a:rPr>
              <a:t>Prøvevejledningen side 9.</a:t>
            </a:r>
            <a:endParaRPr lang="da-DK" sz="1598" i="1" dirty="0">
              <a:solidFill>
                <a:srgbClr val="007A98"/>
              </a:solidFill>
            </a:endParaRPr>
          </a:p>
        </p:txBody>
      </p:sp>
      <p:sp>
        <p:nvSpPr>
          <p:cNvPr id="3" name="Pladsholder til slidenummer 2"/>
          <p:cNvSpPr>
            <a:spLocks noGrp="1"/>
          </p:cNvSpPr>
          <p:nvPr>
            <p:ph type="sldNum" sz="quarter" idx="12"/>
          </p:nvPr>
        </p:nvSpPr>
        <p:spPr/>
        <p:txBody>
          <a:bodyPr/>
          <a:lstStyle/>
          <a:p>
            <a:fld id="{24C8C45C-947F-4981-8B3F-4F32E973C901}" type="slidenum">
              <a:rPr lang="da-DK" smtClean="0"/>
              <a:pPr/>
              <a:t>12</a:t>
            </a:fld>
            <a:endParaRPr lang="da-DK" dirty="0"/>
          </a:p>
        </p:txBody>
      </p:sp>
      <p:pic>
        <p:nvPicPr>
          <p:cNvPr id="7" name="Billede 6"/>
          <p:cNvPicPr>
            <a:picLocks noChangeAspect="1"/>
          </p:cNvPicPr>
          <p:nvPr/>
        </p:nvPicPr>
        <p:blipFill>
          <a:blip r:embed="rId2"/>
          <a:stretch>
            <a:fillRect/>
          </a:stretch>
        </p:blipFill>
        <p:spPr>
          <a:xfrm>
            <a:off x="1766058" y="4120248"/>
            <a:ext cx="9641478" cy="1667458"/>
          </a:xfrm>
          <a:prstGeom prst="rect">
            <a:avLst/>
          </a:prstGeom>
        </p:spPr>
      </p:pic>
    </p:spTree>
    <p:extLst>
      <p:ext uri="{BB962C8B-B14F-4D97-AF65-F5344CB8AC3E}">
        <p14:creationId xmlns:p14="http://schemas.microsoft.com/office/powerpoint/2010/main" val="3446933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96" b="1" dirty="0"/>
              <a:t>Forløbet frem mod prøven</a:t>
            </a:r>
            <a:r>
              <a:rPr lang="da-DK" sz="2398" b="1" u="sng" dirty="0"/>
              <a:t/>
            </a:r>
            <a:br>
              <a:rPr lang="da-DK" sz="2398" b="1" u="sng" dirty="0"/>
            </a:br>
            <a:r>
              <a:rPr lang="da-DK" sz="2398" b="1" u="sng" dirty="0"/>
              <a:t/>
            </a:r>
            <a:br>
              <a:rPr lang="da-DK" sz="2398" b="1" u="sng" dirty="0"/>
            </a:br>
            <a:r>
              <a:rPr lang="da-DK" sz="2398" b="1" u="sng" dirty="0"/>
              <a:t>Valg af tema</a:t>
            </a:r>
            <a:r>
              <a:rPr lang="da-DK" sz="2398" b="1" dirty="0"/>
              <a:t/>
            </a:r>
            <a:br>
              <a:rPr lang="da-DK" sz="2398" b="1" dirty="0"/>
            </a:br>
            <a:r>
              <a:rPr lang="da-DK" sz="2398" dirty="0"/>
              <a:t/>
            </a:r>
            <a:br>
              <a:rPr lang="da-DK" sz="2398" dirty="0"/>
            </a:br>
            <a:r>
              <a:rPr lang="da-DK" sz="2398" dirty="0"/>
              <a:t>Grupperne vælger med vejledning fra læreren et af de opgivne temaer eller eventuelt et selvdefineret tema. </a:t>
            </a:r>
            <a:br>
              <a:rPr lang="da-DK" sz="2398" dirty="0"/>
            </a:br>
            <a:r>
              <a:rPr lang="da-DK" sz="2398" dirty="0"/>
              <a:t>Temaet skal kobles til praksisprogrammet og foldes ud i den mundtlige del af prøven.</a:t>
            </a:r>
            <a:r>
              <a:rPr lang="da-DK" sz="2398" dirty="0"/>
              <a:t/>
            </a:r>
            <a:br>
              <a:rPr lang="da-DK" sz="2398" dirty="0"/>
            </a:br>
            <a:r>
              <a:rPr lang="da-DK" sz="2398" dirty="0"/>
              <a:t/>
            </a:r>
            <a:br>
              <a:rPr lang="da-DK" sz="2398" dirty="0"/>
            </a:br>
            <a:r>
              <a:rPr lang="da-DK" sz="2398" dirty="0"/>
              <a:t>Hvis </a:t>
            </a:r>
            <a:r>
              <a:rPr lang="da-DK" sz="2398" dirty="0"/>
              <a:t>eleverne bruger et selvvalgt tema, skal der opgives ekstra tekst passende til temaet. </a:t>
            </a:r>
            <a:r>
              <a:rPr lang="da-DK" sz="2398" dirty="0"/>
              <a:t>Eleverne finder i samråd med læreren en til to tekster, som de erstatter </a:t>
            </a:r>
            <a:r>
              <a:rPr lang="da-DK" sz="2398" dirty="0"/>
              <a:t>med </a:t>
            </a:r>
            <a:r>
              <a:rPr lang="da-DK" sz="2398" dirty="0"/>
              <a:t>tilsvarende </a:t>
            </a:r>
            <a:r>
              <a:rPr lang="da-DK" sz="2398" dirty="0"/>
              <a:t>tematekster fra klassens </a:t>
            </a:r>
            <a:r>
              <a:rPr lang="da-DK" sz="2398" dirty="0" smtClean="0"/>
              <a:t>opgivelser</a:t>
            </a:r>
            <a:r>
              <a:rPr lang="da-DK" sz="2398" dirty="0"/>
              <a:t>. </a:t>
            </a:r>
            <a:br>
              <a:rPr lang="da-DK" sz="2398" dirty="0"/>
            </a:br>
            <a:r>
              <a:rPr lang="da-DK" sz="2398" dirty="0"/>
              <a:t>Den </a:t>
            </a:r>
            <a:r>
              <a:rPr lang="da-DK" sz="2398" dirty="0"/>
              <a:t>samlede tekstopgivelse skal stadig være på 15-20 normalsider.</a:t>
            </a:r>
            <a:br>
              <a:rPr lang="da-DK" sz="2398" dirty="0"/>
            </a:br>
            <a:r>
              <a:rPr lang="da-DK" sz="2398" dirty="0"/>
              <a:t/>
            </a:r>
            <a:br>
              <a:rPr lang="da-DK" sz="2398" dirty="0"/>
            </a:br>
            <a:r>
              <a:rPr lang="da-DK" sz="2398" dirty="0"/>
              <a:t>Fx: Temaet </a:t>
            </a:r>
            <a:r>
              <a:rPr lang="da-DK" sz="2398" dirty="0" err="1"/>
              <a:t>s</a:t>
            </a:r>
            <a:r>
              <a:rPr lang="da-DK" sz="2398" dirty="0" err="1"/>
              <a:t>treet</a:t>
            </a:r>
            <a:r>
              <a:rPr lang="da-DK" sz="2398" dirty="0"/>
              <a:t>-kultur med indholdsområderne</a:t>
            </a:r>
            <a:br>
              <a:rPr lang="da-DK" sz="2398" dirty="0"/>
            </a:br>
            <a:r>
              <a:rPr lang="da-DK" sz="2398" dirty="0"/>
              <a:t>dans og udtryk samt boldbasis og boldspil</a:t>
            </a:r>
            <a:br>
              <a:rPr lang="da-DK" sz="2398" dirty="0"/>
            </a:br>
            <a:r>
              <a:rPr lang="da-DK" sz="1598" dirty="0"/>
              <a:t/>
            </a:r>
            <a:br>
              <a:rPr lang="da-DK" sz="1598" dirty="0"/>
            </a:br>
            <a:r>
              <a:rPr lang="da-DK" sz="1598" i="1" dirty="0">
                <a:solidFill>
                  <a:srgbClr val="007A98"/>
                </a:solidFill>
              </a:rPr>
              <a:t>Prøvevejledningen side 9.</a:t>
            </a:r>
            <a:endParaRPr lang="da-DK" sz="2398" b="1" i="1" u="sng" dirty="0">
              <a:solidFill>
                <a:srgbClr val="007A98"/>
              </a:solidFill>
            </a:endParaRPr>
          </a:p>
        </p:txBody>
      </p:sp>
      <p:sp>
        <p:nvSpPr>
          <p:cNvPr id="3" name="Pladsholder til slidenummer 2"/>
          <p:cNvSpPr>
            <a:spLocks noGrp="1"/>
          </p:cNvSpPr>
          <p:nvPr>
            <p:ph type="sldNum" sz="quarter" idx="12"/>
          </p:nvPr>
        </p:nvSpPr>
        <p:spPr/>
        <p:txBody>
          <a:bodyPr/>
          <a:lstStyle/>
          <a:p>
            <a:fld id="{24C8C45C-947F-4981-8B3F-4F32E973C901}" type="slidenum">
              <a:rPr lang="da-DK" smtClean="0"/>
              <a:pPr/>
              <a:t>13</a:t>
            </a:fld>
            <a:endParaRPr lang="da-DK" dirty="0"/>
          </a:p>
        </p:txBody>
      </p:sp>
    </p:spTree>
    <p:extLst>
      <p:ext uri="{BB962C8B-B14F-4D97-AF65-F5344CB8AC3E}">
        <p14:creationId xmlns:p14="http://schemas.microsoft.com/office/powerpoint/2010/main" val="3044646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7256" y="542757"/>
            <a:ext cx="10144310" cy="933917"/>
          </a:xfrm>
        </p:spPr>
        <p:txBody>
          <a:bodyPr/>
          <a:lstStyle/>
          <a:p>
            <a:r>
              <a:rPr lang="da-DK" sz="3996" b="1" dirty="0"/>
              <a:t>Udarbejdelse af </a:t>
            </a:r>
            <a:r>
              <a:rPr lang="da-DK" sz="3996" b="1" dirty="0"/>
              <a:t>praksisprogram</a:t>
            </a:r>
            <a:br>
              <a:rPr lang="da-DK" sz="3996" b="1" dirty="0"/>
            </a:br>
            <a:r>
              <a:rPr lang="da-DK" sz="3996" b="1" dirty="0"/>
              <a:t>og disposition</a:t>
            </a:r>
            <a:r>
              <a:rPr lang="da-DK" sz="2398" b="1" u="sng" dirty="0"/>
              <a:t/>
            </a:r>
            <a:br>
              <a:rPr lang="da-DK" sz="2398" b="1" u="sng" dirty="0"/>
            </a:br>
            <a:r>
              <a:rPr lang="da-DK" sz="2398" b="1" u="sng" dirty="0"/>
              <a:t/>
            </a:r>
            <a:br>
              <a:rPr lang="da-DK" sz="2398" b="1" u="sng" dirty="0"/>
            </a:br>
            <a:r>
              <a:rPr lang="da-DK" sz="2398" b="1" u="sng" dirty="0"/>
              <a:t/>
            </a:r>
            <a:br>
              <a:rPr lang="da-DK" sz="2398" b="1" u="sng" dirty="0"/>
            </a:br>
            <a:r>
              <a:rPr lang="da-DK" sz="2398" dirty="0"/>
              <a:t>Grupperne udarbejder, med vejledning fra læreren, en disposition for deres praksisprogram og den reflekterende samtale. </a:t>
            </a:r>
            <a:br>
              <a:rPr lang="da-DK" sz="2398" dirty="0"/>
            </a:br>
            <a:r>
              <a:rPr lang="da-DK" sz="2398" dirty="0"/>
              <a:t/>
            </a:r>
            <a:br>
              <a:rPr lang="da-DK" sz="2398" dirty="0"/>
            </a:br>
            <a:r>
              <a:rPr lang="da-DK" sz="2398" dirty="0"/>
              <a:t>Grupperne træner deres kropslige færdigheder samt den mundtlige del frem mod prøven. </a:t>
            </a:r>
            <a:br>
              <a:rPr lang="da-DK" sz="2398" dirty="0"/>
            </a:br>
            <a:r>
              <a:rPr lang="da-DK" sz="2398" dirty="0"/>
              <a:t/>
            </a:r>
            <a:br>
              <a:rPr lang="da-DK" sz="2398" dirty="0"/>
            </a:br>
            <a:r>
              <a:rPr lang="da-DK" sz="2398" dirty="0"/>
              <a:t>Eleverne skal vise det bedste de kan. Hvis eleverne har forskellige forudsætninger, kan eleverne vise forskellige øvelser. Én elev kan fx. vise forøvelser til lavt overslag og en anden elev kan lave det færdige spring.</a:t>
            </a:r>
            <a:br>
              <a:rPr lang="da-DK" sz="2398" dirty="0"/>
            </a:br>
            <a:r>
              <a:rPr lang="da-DK" sz="2398" dirty="0"/>
              <a:t/>
            </a:r>
            <a:br>
              <a:rPr lang="da-DK" sz="2398" dirty="0"/>
            </a:br>
            <a:r>
              <a:rPr lang="da-DK" sz="2398" dirty="0"/>
              <a:t>Medmindre eleverne har trukket indholdsområdet </a:t>
            </a:r>
            <a:r>
              <a:rPr lang="da-DK" sz="2398" b="1" dirty="0"/>
              <a:t>fysisk træning </a:t>
            </a:r>
            <a:r>
              <a:rPr lang="da-DK" sz="2398" dirty="0"/>
              <a:t>som en del af deres program, skal de </a:t>
            </a:r>
            <a:r>
              <a:rPr lang="da-DK" sz="2398" i="1" dirty="0"/>
              <a:t>ikke</a:t>
            </a:r>
            <a:r>
              <a:rPr lang="da-DK" sz="2398" dirty="0"/>
              <a:t> vise opvarmning. Den del skal være overstået </a:t>
            </a:r>
            <a:r>
              <a:rPr lang="da-DK" sz="2398" i="1" dirty="0"/>
              <a:t>inden</a:t>
            </a:r>
            <a:r>
              <a:rPr lang="da-DK" sz="2398" dirty="0"/>
              <a:t> de møder op til prøven.</a:t>
            </a:r>
            <a:br>
              <a:rPr lang="da-DK" sz="2398" dirty="0"/>
            </a:br>
            <a:r>
              <a:rPr lang="da-DK" sz="1598" i="1" dirty="0">
                <a:solidFill>
                  <a:srgbClr val="007A98"/>
                </a:solidFill>
              </a:rPr>
              <a:t>Prøvevejledningen </a:t>
            </a:r>
            <a:r>
              <a:rPr lang="da-DK" sz="1598" i="1" dirty="0">
                <a:solidFill>
                  <a:srgbClr val="007A98"/>
                </a:solidFill>
              </a:rPr>
              <a:t>side </a:t>
            </a:r>
            <a:r>
              <a:rPr lang="da-DK" sz="1598" i="1" dirty="0">
                <a:solidFill>
                  <a:srgbClr val="007A98"/>
                </a:solidFill>
              </a:rPr>
              <a:t>10</a:t>
            </a:r>
            <a:endParaRPr lang="da-DK" sz="1598" b="1" u="sng" dirty="0"/>
          </a:p>
        </p:txBody>
      </p:sp>
      <p:sp>
        <p:nvSpPr>
          <p:cNvPr id="3" name="Pladsholder til slidenummer 2"/>
          <p:cNvSpPr>
            <a:spLocks noGrp="1"/>
          </p:cNvSpPr>
          <p:nvPr>
            <p:ph type="sldNum" sz="quarter" idx="12"/>
          </p:nvPr>
        </p:nvSpPr>
        <p:spPr/>
        <p:txBody>
          <a:bodyPr/>
          <a:lstStyle/>
          <a:p>
            <a:fld id="{24C8C45C-947F-4981-8B3F-4F32E973C901}" type="slidenum">
              <a:rPr lang="da-DK" smtClean="0"/>
              <a:pPr/>
              <a:t>14</a:t>
            </a:fld>
            <a:endParaRPr lang="da-DK" dirty="0"/>
          </a:p>
        </p:txBody>
      </p:sp>
    </p:spTree>
    <p:extLst>
      <p:ext uri="{BB962C8B-B14F-4D97-AF65-F5344CB8AC3E}">
        <p14:creationId xmlns:p14="http://schemas.microsoft.com/office/powerpoint/2010/main" val="4110420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96" b="1" dirty="0"/>
              <a:t>Rammer for træning frem mod prøven</a:t>
            </a:r>
            <a:r>
              <a:rPr lang="da-DK" sz="2398" b="1" u="sng" dirty="0"/>
              <a:t/>
            </a:r>
            <a:br>
              <a:rPr lang="da-DK" sz="2398" b="1" u="sng" dirty="0"/>
            </a:br>
            <a:r>
              <a:rPr lang="da-DK" sz="2398" b="1" u="sng" dirty="0"/>
              <a:t/>
            </a:r>
            <a:br>
              <a:rPr lang="da-DK" sz="2398" b="1" u="sng" dirty="0"/>
            </a:br>
            <a:r>
              <a:rPr lang="da-DK" sz="1598" b="1" u="sng" dirty="0"/>
              <a:t/>
            </a:r>
            <a:br>
              <a:rPr lang="da-DK" sz="1598" b="1" u="sng" dirty="0"/>
            </a:br>
            <a:r>
              <a:rPr lang="da-DK" sz="2398" dirty="0"/>
              <a:t>Frem mod prøven træner eleverne under opsyn af en lærer, hvis det foregår på skolens område eller i skoletiden. </a:t>
            </a:r>
            <a:br>
              <a:rPr lang="da-DK" sz="2398" dirty="0"/>
            </a:br>
            <a:r>
              <a:rPr lang="da-DK" sz="2398" dirty="0"/>
              <a:t/>
            </a:r>
            <a:br>
              <a:rPr lang="da-DK" sz="2398" dirty="0"/>
            </a:br>
            <a:r>
              <a:rPr lang="da-DK" sz="2398" dirty="0"/>
              <a:t>Læreren, evt. i samarbejde med lederen, udarbejder en plan for hvornår eleverne kan træne på skolen.</a:t>
            </a:r>
            <a:br>
              <a:rPr lang="da-DK" sz="2398" dirty="0"/>
            </a:br>
            <a:r>
              <a:rPr lang="da-DK" sz="2398" dirty="0"/>
              <a:t/>
            </a:r>
            <a:br>
              <a:rPr lang="da-DK" sz="2398" dirty="0"/>
            </a:br>
            <a:r>
              <a:rPr lang="da-DK" sz="2398" dirty="0"/>
              <a:t>Eleverne skal have mulighed for vejledning i den planlagte periode. </a:t>
            </a:r>
            <a:br>
              <a:rPr lang="da-DK" sz="2398" dirty="0"/>
            </a:br>
            <a:r>
              <a:rPr lang="da-DK" sz="2398" dirty="0"/>
              <a:t/>
            </a:r>
            <a:br>
              <a:rPr lang="da-DK" sz="2398" dirty="0"/>
            </a:br>
            <a:r>
              <a:rPr lang="da-DK" sz="2398" dirty="0"/>
              <a:t>Der er ikke et centralt fastsat timetal til træning og vejledning. </a:t>
            </a:r>
            <a:r>
              <a:rPr lang="da-DK" sz="1598" dirty="0"/>
              <a:t/>
            </a:r>
            <a:br>
              <a:rPr lang="da-DK" sz="1598" dirty="0"/>
            </a:br>
            <a:r>
              <a:rPr lang="da-DK" sz="2398" b="1" u="sng" dirty="0"/>
              <a:t/>
            </a:r>
            <a:br>
              <a:rPr lang="da-DK" sz="2398" b="1" u="sng" dirty="0"/>
            </a:br>
            <a:r>
              <a:rPr lang="da-DK" sz="2398" b="1" u="sng" dirty="0"/>
              <a:t/>
            </a:r>
            <a:br>
              <a:rPr lang="da-DK" sz="2398" b="1" u="sng" dirty="0"/>
            </a:br>
            <a:r>
              <a:rPr lang="da-DK" sz="2398" b="1" u="sng" dirty="0"/>
              <a:t/>
            </a:r>
            <a:br>
              <a:rPr lang="da-DK" sz="2398" b="1" u="sng" dirty="0"/>
            </a:br>
            <a:r>
              <a:rPr lang="da-DK" sz="1399" i="1" dirty="0">
                <a:solidFill>
                  <a:srgbClr val="007A98"/>
                </a:solidFill>
              </a:rPr>
              <a:t>Prøvevejledningen </a:t>
            </a:r>
            <a:r>
              <a:rPr lang="da-DK" sz="1399" i="1" dirty="0">
                <a:solidFill>
                  <a:srgbClr val="007A98"/>
                </a:solidFill>
              </a:rPr>
              <a:t>side </a:t>
            </a:r>
            <a:r>
              <a:rPr lang="da-DK" sz="1399" i="1" dirty="0">
                <a:solidFill>
                  <a:srgbClr val="007A98"/>
                </a:solidFill>
              </a:rPr>
              <a:t>10</a:t>
            </a:r>
            <a:endParaRPr lang="da-DK" sz="1399" b="1" u="sng" dirty="0"/>
          </a:p>
        </p:txBody>
      </p:sp>
      <p:sp>
        <p:nvSpPr>
          <p:cNvPr id="3" name="Pladsholder til slidenummer 2"/>
          <p:cNvSpPr>
            <a:spLocks noGrp="1"/>
          </p:cNvSpPr>
          <p:nvPr>
            <p:ph type="sldNum" sz="quarter" idx="12"/>
          </p:nvPr>
        </p:nvSpPr>
        <p:spPr/>
        <p:txBody>
          <a:bodyPr/>
          <a:lstStyle/>
          <a:p>
            <a:fld id="{24C8C45C-947F-4981-8B3F-4F32E973C901}" type="slidenum">
              <a:rPr lang="da-DK" smtClean="0"/>
              <a:pPr/>
              <a:t>15</a:t>
            </a:fld>
            <a:endParaRPr lang="da-DK" dirty="0"/>
          </a:p>
        </p:txBody>
      </p:sp>
    </p:spTree>
    <p:extLst>
      <p:ext uri="{BB962C8B-B14F-4D97-AF65-F5344CB8AC3E}">
        <p14:creationId xmlns:p14="http://schemas.microsoft.com/office/powerpoint/2010/main" val="780470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96" b="1" dirty="0"/>
              <a:t>Hvad skal sendes til censor?</a:t>
            </a:r>
            <a:r>
              <a:rPr lang="da-DK" sz="2398" b="1" u="sng" dirty="0"/>
              <a:t/>
            </a:r>
            <a:br>
              <a:rPr lang="da-DK" sz="2398" b="1" u="sng" dirty="0"/>
            </a:br>
            <a:r>
              <a:rPr lang="da-DK" sz="2398" b="1" u="sng" dirty="0"/>
              <a:t/>
            </a:r>
            <a:br>
              <a:rPr lang="da-DK" sz="2398" b="1" u="sng" dirty="0"/>
            </a:br>
            <a:r>
              <a:rPr lang="da-DK" sz="2398" dirty="0"/>
              <a:t>Senest 14 kalenderdage før prøven skal censor modtage: </a:t>
            </a:r>
            <a:br>
              <a:rPr lang="da-DK" sz="2398" dirty="0"/>
            </a:br>
            <a:r>
              <a:rPr lang="da-DK" sz="2398" dirty="0"/>
              <a:t/>
            </a:r>
            <a:br>
              <a:rPr lang="da-DK" sz="2398" dirty="0"/>
            </a:br>
            <a:r>
              <a:rPr lang="da-DK" sz="2398" dirty="0"/>
              <a:t>Tidsplan for prøven</a:t>
            </a:r>
            <a:br>
              <a:rPr lang="da-DK" sz="2398" dirty="0"/>
            </a:br>
            <a:r>
              <a:rPr lang="da-DK" sz="2398" dirty="0"/>
              <a:t/>
            </a:r>
            <a:br>
              <a:rPr lang="da-DK" sz="2398" dirty="0"/>
            </a:br>
            <a:r>
              <a:rPr lang="da-DK" sz="2398" dirty="0"/>
              <a:t>Undervisningsbeskrivelse</a:t>
            </a:r>
            <a:br>
              <a:rPr lang="da-DK" sz="2398" dirty="0"/>
            </a:br>
            <a:r>
              <a:rPr lang="da-DK" sz="2398" dirty="0"/>
              <a:t/>
            </a:r>
            <a:br>
              <a:rPr lang="da-DK" sz="2398" dirty="0"/>
            </a:br>
            <a:r>
              <a:rPr lang="da-DK" sz="2398" dirty="0"/>
              <a:t>Elevernes dispositioner</a:t>
            </a:r>
            <a:br>
              <a:rPr lang="da-DK" sz="2398" dirty="0"/>
            </a:br>
            <a:r>
              <a:rPr lang="da-DK" sz="2398" dirty="0"/>
              <a:t/>
            </a:r>
            <a:br>
              <a:rPr lang="da-DK" sz="2398" dirty="0"/>
            </a:br>
            <a:r>
              <a:rPr lang="da-DK" sz="2398" dirty="0"/>
              <a:t>Oversigt over opgivelse af tekster</a:t>
            </a:r>
            <a:br>
              <a:rPr lang="da-DK" sz="2398" dirty="0"/>
            </a:br>
            <a:r>
              <a:rPr lang="da-DK" sz="2398" dirty="0"/>
              <a:t/>
            </a:r>
            <a:br>
              <a:rPr lang="da-DK" sz="2398" dirty="0"/>
            </a:br>
            <a:r>
              <a:rPr lang="da-DK" sz="2398" dirty="0"/>
              <a:t>Vær opmærksom på, at censor skal have adgang til alle tekster. Det anbefales at printe alt til censor inkl. </a:t>
            </a:r>
            <a:r>
              <a:rPr lang="da-DK" sz="2398" dirty="0"/>
              <a:t>d</a:t>
            </a:r>
            <a:r>
              <a:rPr lang="da-DK" sz="2398" dirty="0"/>
              <a:t>igitale tekster, men dette kan aftales indbyrdes mellem eksaminator og censor</a:t>
            </a:r>
            <a:br>
              <a:rPr lang="da-DK" sz="2398" dirty="0"/>
            </a:br>
            <a:r>
              <a:rPr lang="da-DK" sz="2398" dirty="0"/>
              <a:t/>
            </a:r>
            <a:br>
              <a:rPr lang="da-DK" sz="2398" dirty="0"/>
            </a:br>
            <a:r>
              <a:rPr lang="da-DK" sz="2398" dirty="0"/>
              <a:t>Informer censor om der er elever der skal aflægge prøve på særlige vilkår og hvordan prøven er tilrettelagt</a:t>
            </a:r>
            <a:br>
              <a:rPr lang="da-DK" sz="2398" dirty="0"/>
            </a:br>
            <a:r>
              <a:rPr lang="da-DK" sz="1598" i="1" dirty="0">
                <a:solidFill>
                  <a:srgbClr val="007A98"/>
                </a:solidFill>
              </a:rPr>
              <a:t>Prøvevejledningen </a:t>
            </a:r>
            <a:r>
              <a:rPr lang="da-DK" sz="1598" i="1" dirty="0">
                <a:solidFill>
                  <a:srgbClr val="007A98"/>
                </a:solidFill>
              </a:rPr>
              <a:t>side </a:t>
            </a:r>
            <a:r>
              <a:rPr lang="da-DK" sz="1598" i="1" dirty="0">
                <a:solidFill>
                  <a:srgbClr val="007A98"/>
                </a:solidFill>
              </a:rPr>
              <a:t>11</a:t>
            </a:r>
            <a:r>
              <a:rPr lang="da-DK" sz="2398" dirty="0"/>
              <a:t/>
            </a:r>
            <a:br>
              <a:rPr lang="da-DK" sz="2398" dirty="0"/>
            </a:br>
            <a:r>
              <a:rPr lang="da-DK" sz="2398" b="1" u="sng" dirty="0"/>
              <a:t> </a:t>
            </a:r>
            <a:endParaRPr lang="da-DK" sz="2398" b="1" u="sng" dirty="0"/>
          </a:p>
        </p:txBody>
      </p:sp>
      <p:sp>
        <p:nvSpPr>
          <p:cNvPr id="3" name="Pladsholder til slidenummer 2"/>
          <p:cNvSpPr>
            <a:spLocks noGrp="1"/>
          </p:cNvSpPr>
          <p:nvPr>
            <p:ph type="sldNum" sz="quarter" idx="12"/>
          </p:nvPr>
        </p:nvSpPr>
        <p:spPr/>
        <p:txBody>
          <a:bodyPr/>
          <a:lstStyle/>
          <a:p>
            <a:fld id="{24C8C45C-947F-4981-8B3F-4F32E973C901}" type="slidenum">
              <a:rPr lang="da-DK" smtClean="0"/>
              <a:pPr/>
              <a:t>16</a:t>
            </a:fld>
            <a:endParaRPr lang="da-DK" dirty="0"/>
          </a:p>
        </p:txBody>
      </p:sp>
    </p:spTree>
    <p:extLst>
      <p:ext uri="{BB962C8B-B14F-4D97-AF65-F5344CB8AC3E}">
        <p14:creationId xmlns:p14="http://schemas.microsoft.com/office/powerpoint/2010/main" val="3682465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96" b="1" dirty="0"/>
              <a:t>Praktiske forhold</a:t>
            </a:r>
            <a:r>
              <a:rPr lang="da-DK" sz="3996" b="1" u="sng" dirty="0"/>
              <a:t/>
            </a:r>
            <a:br>
              <a:rPr lang="da-DK" sz="3996" b="1" u="sng" dirty="0"/>
            </a:br>
            <a:r>
              <a:rPr lang="da-DK" sz="2398" dirty="0"/>
              <a:t/>
            </a:r>
            <a:br>
              <a:rPr lang="da-DK" sz="2398" dirty="0"/>
            </a:br>
            <a:r>
              <a:rPr lang="da-DK" sz="1598" dirty="0"/>
              <a:t/>
            </a:r>
            <a:br>
              <a:rPr lang="da-DK" sz="1598" dirty="0"/>
            </a:br>
            <a:r>
              <a:rPr lang="da-DK" sz="2398" dirty="0"/>
              <a:t>Læreren laver en tidsplan for prøveafviklingen. Vær opmærksom på, at der er  tid mellem prøverne, så grupperne har mulighed for at stille op og gøre klar.</a:t>
            </a:r>
            <a:br>
              <a:rPr lang="da-DK" sz="2398" dirty="0"/>
            </a:br>
            <a:r>
              <a:rPr lang="da-DK" sz="2398" dirty="0"/>
              <a:t/>
            </a:r>
            <a:br>
              <a:rPr lang="da-DK" sz="2398" dirty="0"/>
            </a:br>
            <a:r>
              <a:rPr lang="da-DK" sz="2398" dirty="0"/>
              <a:t>Læreren tilrettelægger, hvor og hvordan den praktiske og mundtlige del af prøven skal foregå. </a:t>
            </a:r>
            <a:br>
              <a:rPr lang="da-DK" sz="2398" dirty="0"/>
            </a:br>
            <a:r>
              <a:rPr lang="da-DK" sz="2398" dirty="0"/>
              <a:t/>
            </a:r>
            <a:br>
              <a:rPr lang="da-DK" sz="2398" dirty="0"/>
            </a:br>
            <a:r>
              <a:rPr lang="da-DK" sz="2398" dirty="0"/>
              <a:t>Den mundtlige del skal foregå et uforstyrret sted, der skaber gode rammer for den reflekterende samtale. </a:t>
            </a:r>
            <a:br>
              <a:rPr lang="da-DK" sz="23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i="1" dirty="0">
                <a:solidFill>
                  <a:srgbClr val="007A98"/>
                </a:solidFill>
              </a:rPr>
              <a:t>Prøvevejledningen </a:t>
            </a:r>
            <a:r>
              <a:rPr lang="da-DK" sz="1598" i="1" dirty="0">
                <a:solidFill>
                  <a:srgbClr val="007A98"/>
                </a:solidFill>
              </a:rPr>
              <a:t>side 11</a:t>
            </a:r>
            <a:r>
              <a:rPr lang="da-DK" sz="2797" dirty="0"/>
              <a:t/>
            </a:r>
            <a:br>
              <a:rPr lang="da-DK" sz="2797" dirty="0"/>
            </a:br>
            <a:r>
              <a:rPr lang="da-DK" sz="2797" b="1" u="sng" dirty="0"/>
              <a:t> </a:t>
            </a: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endParaRPr lang="da-DK" sz="2398" dirty="0"/>
          </a:p>
        </p:txBody>
      </p:sp>
      <p:sp>
        <p:nvSpPr>
          <p:cNvPr id="3" name="Pladsholder til slidenummer 2"/>
          <p:cNvSpPr>
            <a:spLocks noGrp="1"/>
          </p:cNvSpPr>
          <p:nvPr>
            <p:ph type="sldNum" sz="quarter" idx="12"/>
          </p:nvPr>
        </p:nvSpPr>
        <p:spPr/>
        <p:txBody>
          <a:bodyPr/>
          <a:lstStyle/>
          <a:p>
            <a:fld id="{24C8C45C-947F-4981-8B3F-4F32E973C901}" type="slidenum">
              <a:rPr lang="da-DK" smtClean="0"/>
              <a:pPr/>
              <a:t>17</a:t>
            </a:fld>
            <a:endParaRPr lang="da-DK" dirty="0"/>
          </a:p>
        </p:txBody>
      </p:sp>
    </p:spTree>
    <p:extLst>
      <p:ext uri="{BB962C8B-B14F-4D97-AF65-F5344CB8AC3E}">
        <p14:creationId xmlns:p14="http://schemas.microsoft.com/office/powerpoint/2010/main" val="4171032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96" b="1" dirty="0"/>
              <a:t>Praktiske forhold, fortsat</a:t>
            </a:r>
            <a:r>
              <a:rPr lang="da-DK" sz="2398" dirty="0"/>
              <a:t/>
            </a:r>
            <a:br>
              <a:rPr lang="da-DK" sz="2398" dirty="0"/>
            </a:br>
            <a:r>
              <a:rPr lang="da-DK" sz="2398" dirty="0"/>
              <a:t/>
            </a:r>
            <a:br>
              <a:rPr lang="da-DK" sz="23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i="1" dirty="0">
                <a:solidFill>
                  <a:srgbClr val="007A98"/>
                </a:solidFill>
              </a:rPr>
              <a:t>Prøvevejledningen </a:t>
            </a:r>
            <a:r>
              <a:rPr lang="da-DK" sz="1598" i="1" dirty="0">
                <a:solidFill>
                  <a:srgbClr val="007A98"/>
                </a:solidFill>
              </a:rPr>
              <a:t>side 11</a:t>
            </a:r>
            <a:r>
              <a:rPr lang="da-DK" sz="2797" dirty="0"/>
              <a:t/>
            </a:r>
            <a:br>
              <a:rPr lang="da-DK" sz="2797" dirty="0"/>
            </a:br>
            <a:r>
              <a:rPr lang="da-DK" sz="2797" b="1" u="sng" dirty="0"/>
              <a:t> </a:t>
            </a: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endParaRPr lang="da-DK" sz="2398" dirty="0"/>
          </a:p>
        </p:txBody>
      </p:sp>
      <p:sp>
        <p:nvSpPr>
          <p:cNvPr id="3" name="Pladsholder til slidenummer 2"/>
          <p:cNvSpPr>
            <a:spLocks noGrp="1"/>
          </p:cNvSpPr>
          <p:nvPr>
            <p:ph type="sldNum" sz="quarter" idx="12"/>
          </p:nvPr>
        </p:nvSpPr>
        <p:spPr/>
        <p:txBody>
          <a:bodyPr/>
          <a:lstStyle/>
          <a:p>
            <a:fld id="{24C8C45C-947F-4981-8B3F-4F32E973C901}" type="slidenum">
              <a:rPr lang="da-DK" smtClean="0"/>
              <a:pPr/>
              <a:t>18</a:t>
            </a:fld>
            <a:endParaRPr lang="da-DK" dirty="0"/>
          </a:p>
        </p:txBody>
      </p:sp>
      <p:pic>
        <p:nvPicPr>
          <p:cNvPr id="6" name="Billede 5"/>
          <p:cNvPicPr>
            <a:picLocks noChangeAspect="1"/>
          </p:cNvPicPr>
          <p:nvPr/>
        </p:nvPicPr>
        <p:blipFill>
          <a:blip r:embed="rId2"/>
          <a:stretch>
            <a:fillRect/>
          </a:stretch>
        </p:blipFill>
        <p:spPr>
          <a:xfrm>
            <a:off x="1131445" y="2308066"/>
            <a:ext cx="3748945" cy="2407317"/>
          </a:xfrm>
          <a:prstGeom prst="rect">
            <a:avLst/>
          </a:prstGeom>
        </p:spPr>
      </p:pic>
      <p:pic>
        <p:nvPicPr>
          <p:cNvPr id="7" name="Billede 6"/>
          <p:cNvPicPr>
            <a:picLocks noChangeAspect="1"/>
          </p:cNvPicPr>
          <p:nvPr/>
        </p:nvPicPr>
        <p:blipFill>
          <a:blip r:embed="rId3"/>
          <a:stretch>
            <a:fillRect/>
          </a:stretch>
        </p:blipFill>
        <p:spPr>
          <a:xfrm>
            <a:off x="5559443" y="2308066"/>
            <a:ext cx="5762360" cy="2446363"/>
          </a:xfrm>
          <a:prstGeom prst="rect">
            <a:avLst/>
          </a:prstGeom>
        </p:spPr>
      </p:pic>
    </p:spTree>
    <p:extLst>
      <p:ext uri="{BB962C8B-B14F-4D97-AF65-F5344CB8AC3E}">
        <p14:creationId xmlns:p14="http://schemas.microsoft.com/office/powerpoint/2010/main" val="3629717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96" b="1" dirty="0"/>
              <a:t>Den praktiske del af prøven</a:t>
            </a:r>
            <a:r>
              <a:rPr lang="da-DK" sz="3996" b="1" u="sng" dirty="0"/>
              <a:t/>
            </a:r>
            <a:br>
              <a:rPr lang="da-DK" sz="3996" b="1" u="sng" dirty="0"/>
            </a:br>
            <a:r>
              <a:rPr lang="da-DK" sz="2398" dirty="0"/>
              <a:t/>
            </a:r>
            <a:br>
              <a:rPr lang="da-DK" sz="2398" dirty="0"/>
            </a:br>
            <a:r>
              <a:rPr lang="da-DK" sz="1598" dirty="0"/>
              <a:t/>
            </a:r>
            <a:br>
              <a:rPr lang="da-DK" sz="1598" dirty="0"/>
            </a:br>
            <a:r>
              <a:rPr lang="da-DK" sz="2398" dirty="0"/>
              <a:t>Prøven/prøvetiden begynder når eleverne går i gang med den praktiske del af programmet.</a:t>
            </a:r>
            <a:br>
              <a:rPr lang="da-DK" sz="2398" dirty="0"/>
            </a:br>
            <a:r>
              <a:rPr lang="da-DK" sz="2398" dirty="0"/>
              <a:t/>
            </a:r>
            <a:br>
              <a:rPr lang="da-DK" sz="2398" dirty="0"/>
            </a:br>
            <a:r>
              <a:rPr lang="da-DK" sz="2398" dirty="0"/>
              <a:t>Der er ikke mulighed for pause i prøven. Eleverne kan selvfølgelige tage en tår vand, men tiden tæller fortsat.</a:t>
            </a:r>
            <a:br>
              <a:rPr lang="da-DK" sz="2398" dirty="0"/>
            </a:br>
            <a:r>
              <a:rPr lang="da-DK" sz="2398" dirty="0"/>
              <a:t/>
            </a:r>
            <a:br>
              <a:rPr lang="da-DK" sz="2398" dirty="0"/>
            </a:br>
            <a:r>
              <a:rPr lang="da-DK" sz="2398" dirty="0"/>
              <a:t>Eleverne skal fordele tiden mellem de to indholdsområder ligeligt.</a:t>
            </a:r>
            <a:br>
              <a:rPr lang="da-DK" sz="2398" dirty="0"/>
            </a:br>
            <a:r>
              <a:rPr lang="da-DK" sz="2398" dirty="0"/>
              <a:t/>
            </a:r>
            <a:br>
              <a:rPr lang="da-DK" sz="2398" dirty="0"/>
            </a:br>
            <a:r>
              <a:rPr lang="da-DK" sz="2398" dirty="0"/>
              <a:t>Prøven kan både forgå ude og inde. Eventuel transporttid tæller med i den samlede tid.</a:t>
            </a:r>
            <a:br>
              <a:rPr lang="da-DK" sz="2398" dirty="0"/>
            </a:br>
            <a:r>
              <a:rPr lang="da-DK" sz="2398" dirty="0"/>
              <a:t/>
            </a:r>
            <a:br>
              <a:rPr lang="da-DK" sz="2398" dirty="0"/>
            </a:br>
            <a:r>
              <a:rPr lang="da-DK" sz="2398" dirty="0"/>
              <a:t>Alle gruppemedlemmer deltager lige meget i prøven.</a:t>
            </a:r>
            <a:br>
              <a:rPr lang="da-DK" sz="2398" dirty="0"/>
            </a:br>
            <a:r>
              <a:rPr lang="da-DK" sz="2398" dirty="0"/>
              <a:t/>
            </a:r>
            <a:br>
              <a:rPr lang="da-DK" sz="2398" dirty="0"/>
            </a:br>
            <a:r>
              <a:rPr lang="da-DK" sz="1598" dirty="0"/>
              <a:t/>
            </a:r>
            <a:br>
              <a:rPr lang="da-DK" sz="1598" dirty="0"/>
            </a:br>
            <a:r>
              <a:rPr lang="da-DK" sz="1598" i="1" dirty="0">
                <a:solidFill>
                  <a:srgbClr val="007A98"/>
                </a:solidFill>
              </a:rPr>
              <a:t>Prøvevejledningen side </a:t>
            </a:r>
            <a:r>
              <a:rPr lang="da-DK" sz="1598" i="1" dirty="0">
                <a:solidFill>
                  <a:srgbClr val="007A98"/>
                </a:solidFill>
              </a:rPr>
              <a:t>12</a:t>
            </a:r>
            <a:r>
              <a:rPr lang="da-DK" sz="1598" dirty="0"/>
              <a:t/>
            </a:r>
            <a:br>
              <a:rPr lang="da-DK" sz="1598" dirty="0"/>
            </a:br>
            <a:endParaRPr lang="da-DK" sz="1598" dirty="0"/>
          </a:p>
        </p:txBody>
      </p:sp>
      <p:sp>
        <p:nvSpPr>
          <p:cNvPr id="3" name="Pladsholder til slidenummer 2"/>
          <p:cNvSpPr>
            <a:spLocks noGrp="1"/>
          </p:cNvSpPr>
          <p:nvPr>
            <p:ph type="sldNum" sz="quarter" idx="12"/>
          </p:nvPr>
        </p:nvSpPr>
        <p:spPr/>
        <p:txBody>
          <a:bodyPr/>
          <a:lstStyle/>
          <a:p>
            <a:fld id="{24C8C45C-947F-4981-8B3F-4F32E973C901}" type="slidenum">
              <a:rPr lang="da-DK" smtClean="0"/>
              <a:pPr/>
              <a:t>19</a:t>
            </a:fld>
            <a:endParaRPr lang="da-DK" dirty="0"/>
          </a:p>
        </p:txBody>
      </p:sp>
    </p:spTree>
    <p:extLst>
      <p:ext uri="{BB962C8B-B14F-4D97-AF65-F5344CB8AC3E}">
        <p14:creationId xmlns:p14="http://schemas.microsoft.com/office/powerpoint/2010/main" val="2560472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82729" y="1435764"/>
            <a:ext cx="9213602" cy="4680015"/>
          </a:xfrm>
        </p:spPr>
        <p:txBody>
          <a:bodyPr/>
          <a:lstStyle/>
          <a:p>
            <a:r>
              <a:rPr lang="da-DK" sz="3996" b="1" dirty="0"/>
              <a:t>Denne præsentation er til</a:t>
            </a:r>
            <a:r>
              <a:rPr lang="da-DK" sz="2398" i="1" dirty="0"/>
              <a:t/>
            </a:r>
            <a:br>
              <a:rPr lang="da-DK" sz="2398" i="1" dirty="0"/>
            </a:br>
            <a:r>
              <a:rPr lang="da-DK" sz="2398" i="1" dirty="0"/>
              <a:t/>
            </a:r>
            <a:br>
              <a:rPr lang="da-DK" sz="2398" i="1" dirty="0"/>
            </a:br>
            <a:r>
              <a:rPr lang="da-DK" sz="2398" i="1" dirty="0"/>
              <a:t/>
            </a:r>
            <a:br>
              <a:rPr lang="da-DK" sz="2398" i="1" dirty="0"/>
            </a:br>
            <a:r>
              <a:rPr lang="da-DK" sz="2398" i="1" dirty="0"/>
              <a:t/>
            </a:r>
            <a:br>
              <a:rPr lang="da-DK" sz="2398" i="1" dirty="0"/>
            </a:br>
            <a:r>
              <a:rPr lang="da-DK" sz="2398" i="1" dirty="0"/>
              <a:t/>
            </a:r>
            <a:br>
              <a:rPr lang="da-DK" sz="2398" i="1" dirty="0"/>
            </a:br>
            <a:r>
              <a:rPr lang="da-DK" sz="2398" i="1" dirty="0"/>
              <a:t/>
            </a:r>
            <a:br>
              <a:rPr lang="da-DK" sz="2398" i="1" dirty="0"/>
            </a:br>
            <a:r>
              <a:rPr lang="da-DK" sz="2398" dirty="0"/>
              <a:t>o</a:t>
            </a:r>
            <a:r>
              <a:rPr lang="da-DK" sz="2398" dirty="0"/>
              <a:t>g omhandler prøven i idræt</a:t>
            </a:r>
            <a:br>
              <a:rPr lang="da-DK" sz="2398" dirty="0"/>
            </a:br>
            <a:r>
              <a:rPr lang="da-DK" sz="2398" dirty="0"/>
              <a:t/>
            </a:r>
            <a:br>
              <a:rPr lang="da-DK" sz="2398" dirty="0"/>
            </a:br>
            <a:r>
              <a:rPr lang="da-DK" sz="2398" dirty="0"/>
              <a:t/>
            </a:r>
            <a:br>
              <a:rPr lang="da-DK" sz="2398" dirty="0"/>
            </a:br>
            <a:r>
              <a:rPr lang="da-DK" sz="2398" dirty="0"/>
              <a:t/>
            </a:r>
            <a:br>
              <a:rPr lang="da-DK" sz="2398" dirty="0"/>
            </a:br>
            <a:r>
              <a:rPr lang="da-DK" sz="2398" i="1" dirty="0"/>
              <a:t>Du </a:t>
            </a:r>
            <a:r>
              <a:rPr lang="da-DK" sz="2398" i="1" dirty="0"/>
              <a:t>kan bruge </a:t>
            </a:r>
            <a:r>
              <a:rPr lang="da-DK" sz="2398" i="1" dirty="0"/>
              <a:t>elevpræsentationen </a:t>
            </a:r>
            <a:r>
              <a:rPr lang="da-DK" sz="2398" i="1" dirty="0"/>
              <a:t>direkte i undervisningen. </a:t>
            </a:r>
            <a:br>
              <a:rPr lang="da-DK" sz="2398" i="1" dirty="0"/>
            </a:br>
            <a:r>
              <a:rPr lang="da-DK" sz="2398" i="1" dirty="0"/>
              <a:t>På næste slide kan du se, hvilke slides der er til dig som lærer og hvilke slides, du kan gennemgå med eleverne. </a:t>
            </a:r>
            <a:r>
              <a:rPr lang="da-DK" sz="2398" dirty="0"/>
              <a:t/>
            </a:r>
            <a:br>
              <a:rPr lang="da-DK" sz="2398" dirty="0"/>
            </a:br>
            <a:endParaRPr lang="da-DK" sz="2398" dirty="0"/>
          </a:p>
        </p:txBody>
      </p:sp>
      <p:sp>
        <p:nvSpPr>
          <p:cNvPr id="3" name="Pladsholder til slidenummer 2"/>
          <p:cNvSpPr>
            <a:spLocks noGrp="1"/>
          </p:cNvSpPr>
          <p:nvPr>
            <p:ph type="sldNum" sz="quarter" idx="12"/>
          </p:nvPr>
        </p:nvSpPr>
        <p:spPr/>
        <p:txBody>
          <a:bodyPr/>
          <a:lstStyle/>
          <a:p>
            <a:fld id="{24C8C45C-947F-4981-8B3F-4F32E973C901}" type="slidenum">
              <a:rPr lang="da-DK" smtClean="0"/>
              <a:pPr/>
              <a:t>2</a:t>
            </a:fld>
            <a:endParaRPr lang="da-DK" dirty="0"/>
          </a:p>
        </p:txBody>
      </p:sp>
      <p:sp>
        <p:nvSpPr>
          <p:cNvPr id="4" name="Pladsholder til dato 3"/>
          <p:cNvSpPr>
            <a:spLocks noGrp="1"/>
          </p:cNvSpPr>
          <p:nvPr>
            <p:ph type="dt" sz="half" idx="10"/>
          </p:nvPr>
        </p:nvSpPr>
        <p:spPr/>
        <p:txBody>
          <a:bodyPr/>
          <a:lstStyle/>
          <a:p>
            <a:fld id="{6F6C18F3-B880-4457-93A1-9FFDAF00E0B5}" type="datetime2">
              <a:rPr lang="da-DK" smtClean="0"/>
              <a:t>24. april 2023</a:t>
            </a:fld>
            <a:endParaRPr lang="da-DK" dirty="0"/>
          </a:p>
        </p:txBody>
      </p:sp>
      <p:pic>
        <p:nvPicPr>
          <p:cNvPr id="5" name="Billede 4"/>
          <p:cNvPicPr>
            <a:picLocks noChangeAspect="1"/>
          </p:cNvPicPr>
          <p:nvPr/>
        </p:nvPicPr>
        <p:blipFill>
          <a:blip r:embed="rId2"/>
          <a:stretch>
            <a:fillRect/>
          </a:stretch>
        </p:blipFill>
        <p:spPr>
          <a:xfrm>
            <a:off x="3127416" y="2259120"/>
            <a:ext cx="3118455" cy="1037498"/>
          </a:xfrm>
          <a:prstGeom prst="rect">
            <a:avLst/>
          </a:prstGeom>
        </p:spPr>
      </p:pic>
    </p:spTree>
    <p:extLst>
      <p:ext uri="{BB962C8B-B14F-4D97-AF65-F5344CB8AC3E}">
        <p14:creationId xmlns:p14="http://schemas.microsoft.com/office/powerpoint/2010/main" val="498814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96" b="1" dirty="0"/>
              <a:t>Den praktiske del af </a:t>
            </a:r>
            <a:r>
              <a:rPr lang="da-DK" sz="3996" b="1" dirty="0"/>
              <a:t>prøven</a:t>
            </a:r>
            <a:r>
              <a:rPr lang="da-DK" sz="2398" dirty="0"/>
              <a:t/>
            </a:r>
            <a:br>
              <a:rPr lang="da-DK" sz="2398" dirty="0"/>
            </a:br>
            <a:r>
              <a:rPr lang="da-DK" sz="2398" dirty="0"/>
              <a:t/>
            </a:r>
            <a:br>
              <a:rPr lang="da-DK" sz="2398" dirty="0"/>
            </a:br>
            <a:r>
              <a:rPr lang="da-DK" sz="2398" dirty="0"/>
              <a:t>Tiden </a:t>
            </a:r>
            <a:r>
              <a:rPr lang="da-DK" sz="2398" dirty="0"/>
              <a:t>fordeles med 2/3 til praksisprogrammet og 1/3 til den reflekterende </a:t>
            </a:r>
            <a:r>
              <a:rPr lang="da-DK" sz="2398" dirty="0"/>
              <a:t>samtale.</a:t>
            </a:r>
            <a:r>
              <a:rPr lang="da-DK" sz="2398" dirty="0"/>
              <a:t/>
            </a:r>
            <a:br>
              <a:rPr lang="da-DK" sz="2398" dirty="0"/>
            </a:br>
            <a:r>
              <a:rPr lang="da-DK" sz="2398" dirty="0"/>
              <a:t/>
            </a:r>
            <a:br>
              <a:rPr lang="da-DK" sz="2398" dirty="0"/>
            </a:br>
            <a:r>
              <a:rPr lang="da-DK" sz="2398" dirty="0"/>
              <a:t>Det anbefales at lærer og censor ikke kommunikerer før </a:t>
            </a:r>
            <a:r>
              <a:rPr lang="da-DK" sz="2398" dirty="0"/>
              <a:t>under voteringen.</a:t>
            </a:r>
            <a:r>
              <a:rPr lang="da-DK" sz="2398" dirty="0"/>
              <a:t/>
            </a:r>
            <a:br>
              <a:rPr lang="da-DK" sz="2398" dirty="0"/>
            </a:br>
            <a:r>
              <a:rPr lang="da-DK" sz="2398" dirty="0"/>
              <a:t/>
            </a:r>
            <a:br>
              <a:rPr lang="da-DK" sz="2398" dirty="0"/>
            </a:br>
            <a:r>
              <a:rPr lang="da-DK" sz="2398" dirty="0"/>
              <a:t>Læreren må gerne agere </a:t>
            </a:r>
            <a:r>
              <a:rPr lang="da-DK" sz="2398" dirty="0"/>
              <a:t>modtager i spring </a:t>
            </a:r>
            <a:r>
              <a:rPr lang="da-DK" sz="2398" dirty="0"/>
              <a:t>hvis forholdene kræver det.</a:t>
            </a:r>
            <a:br>
              <a:rPr lang="da-DK" sz="2398" dirty="0"/>
            </a:br>
            <a:r>
              <a:rPr lang="da-DK" sz="2398" dirty="0"/>
              <a:t/>
            </a:r>
            <a:br>
              <a:rPr lang="da-DK" sz="2398" dirty="0"/>
            </a:br>
            <a:r>
              <a:rPr lang="da-DK" sz="2398" dirty="0"/>
              <a:t>Eleverne må gerne tage en ekstern person med til </a:t>
            </a:r>
            <a:r>
              <a:rPr lang="da-DK" sz="2398" dirty="0"/>
              <a:t>prøven. Det kan fx være en </a:t>
            </a:r>
            <a:r>
              <a:rPr lang="da-DK" sz="2398" dirty="0"/>
              <a:t>modtager i komplekse spring, hvor læreren ikke kan garantere </a:t>
            </a:r>
            <a:r>
              <a:rPr lang="da-DK" sz="2398" dirty="0"/>
              <a:t>for sikkerheden.</a:t>
            </a:r>
            <a:br>
              <a:rPr lang="da-DK" sz="2398" dirty="0"/>
            </a:br>
            <a:r>
              <a:rPr lang="da-DK" sz="2398" dirty="0"/>
              <a:t/>
            </a:r>
            <a:br>
              <a:rPr lang="da-DK" sz="2398" dirty="0"/>
            </a:br>
            <a:r>
              <a:rPr lang="da-DK" sz="2398" dirty="0"/>
              <a:t/>
            </a:r>
            <a:br>
              <a:rPr lang="da-DK" sz="2398" dirty="0"/>
            </a:br>
            <a:r>
              <a:rPr lang="da-DK" sz="2398" dirty="0"/>
              <a:t/>
            </a:r>
            <a:br>
              <a:rPr lang="da-DK" sz="2398" dirty="0"/>
            </a:br>
            <a:r>
              <a:rPr lang="da-DK" sz="2398" dirty="0"/>
              <a:t/>
            </a:r>
            <a:br>
              <a:rPr lang="da-DK" sz="2398" dirty="0"/>
            </a:br>
            <a:r>
              <a:rPr lang="da-DK" sz="1598" i="1" dirty="0">
                <a:solidFill>
                  <a:srgbClr val="007A98"/>
                </a:solidFill>
              </a:rPr>
              <a:t>Prøvevejledningen side 12</a:t>
            </a:r>
            <a:endParaRPr lang="da-DK" sz="1598" dirty="0"/>
          </a:p>
        </p:txBody>
      </p:sp>
      <p:sp>
        <p:nvSpPr>
          <p:cNvPr id="3" name="Pladsholder til slidenummer 2"/>
          <p:cNvSpPr>
            <a:spLocks noGrp="1"/>
          </p:cNvSpPr>
          <p:nvPr>
            <p:ph type="sldNum" sz="quarter" idx="12"/>
          </p:nvPr>
        </p:nvSpPr>
        <p:spPr/>
        <p:txBody>
          <a:bodyPr/>
          <a:lstStyle/>
          <a:p>
            <a:fld id="{24C8C45C-947F-4981-8B3F-4F32E973C901}" type="slidenum">
              <a:rPr lang="da-DK" smtClean="0"/>
              <a:pPr/>
              <a:t>20</a:t>
            </a:fld>
            <a:endParaRPr lang="da-DK" dirty="0"/>
          </a:p>
        </p:txBody>
      </p:sp>
    </p:spTree>
    <p:extLst>
      <p:ext uri="{BB962C8B-B14F-4D97-AF65-F5344CB8AC3E}">
        <p14:creationId xmlns:p14="http://schemas.microsoft.com/office/powerpoint/2010/main" val="2728094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96" b="1" dirty="0"/>
              <a:t>Den praktiske del af </a:t>
            </a:r>
            <a:r>
              <a:rPr lang="da-DK" sz="3996" b="1" dirty="0"/>
              <a:t>prøven</a:t>
            </a:r>
            <a:r>
              <a:rPr lang="da-DK" sz="2398" b="1" u="sng" dirty="0"/>
              <a:t/>
            </a:r>
            <a:br>
              <a:rPr lang="da-DK" sz="2398" b="1" u="sng" dirty="0"/>
            </a:br>
            <a:r>
              <a:rPr lang="da-DK" sz="2398" b="1" u="sng" dirty="0"/>
              <a:t/>
            </a:r>
            <a:br>
              <a:rPr lang="da-DK" sz="2398" b="1" u="sng" dirty="0"/>
            </a:br>
            <a:r>
              <a:rPr lang="da-DK" sz="2398" dirty="0"/>
              <a:t>Hvis der er behov, må gruppen inddrage hjælpere til praktiske opgaver. Det kan fx være at flytte redskaber, styre musikken eller deltage i en holdaktivitet, hvis gruppens antal medlemmer ikke er fyldestgørende. Det kan fx være elever fra en lavere årgang eller fra en parallelklasse.</a:t>
            </a:r>
            <a:br>
              <a:rPr lang="da-DK" sz="2398" dirty="0"/>
            </a:br>
            <a:r>
              <a:rPr lang="da-DK" sz="2398" dirty="0"/>
              <a:t/>
            </a:r>
            <a:br>
              <a:rPr lang="da-DK" sz="2398" dirty="0"/>
            </a:br>
            <a:r>
              <a:rPr lang="da-DK" sz="2398" dirty="0"/>
              <a:t>Eleverne må benytte hjælpemidler og rekvisitter såfremt det understøtter tema eller praksisprogram. Se også slide 23 om hjælpemidler.</a:t>
            </a:r>
            <a:br>
              <a:rPr lang="da-DK" sz="23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i="1" dirty="0">
                <a:solidFill>
                  <a:srgbClr val="007A98"/>
                </a:solidFill>
              </a:rPr>
              <a:t>Prøvevejledningen side 12</a:t>
            </a:r>
            <a:r>
              <a:rPr lang="da-DK" sz="1598" dirty="0"/>
              <a:t/>
            </a:r>
            <a:br>
              <a:rPr lang="da-DK" sz="1598" dirty="0"/>
            </a:br>
            <a:r>
              <a:rPr lang="da-DK" sz="1598" dirty="0"/>
              <a:t/>
            </a:r>
            <a:br>
              <a:rPr lang="da-DK" sz="1598" dirty="0"/>
            </a:br>
            <a:endParaRPr lang="da-DK" sz="2398" dirty="0"/>
          </a:p>
        </p:txBody>
      </p:sp>
      <p:sp>
        <p:nvSpPr>
          <p:cNvPr id="3" name="Pladsholder til slidenummer 2"/>
          <p:cNvSpPr>
            <a:spLocks noGrp="1"/>
          </p:cNvSpPr>
          <p:nvPr>
            <p:ph type="sldNum" sz="quarter" idx="12"/>
          </p:nvPr>
        </p:nvSpPr>
        <p:spPr/>
        <p:txBody>
          <a:bodyPr/>
          <a:lstStyle/>
          <a:p>
            <a:fld id="{24C8C45C-947F-4981-8B3F-4F32E973C901}" type="slidenum">
              <a:rPr lang="da-DK" smtClean="0"/>
              <a:pPr/>
              <a:t>21</a:t>
            </a:fld>
            <a:endParaRPr lang="da-DK" dirty="0"/>
          </a:p>
        </p:txBody>
      </p:sp>
    </p:spTree>
    <p:extLst>
      <p:ext uri="{BB962C8B-B14F-4D97-AF65-F5344CB8AC3E}">
        <p14:creationId xmlns:p14="http://schemas.microsoft.com/office/powerpoint/2010/main" val="35180281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96" b="1" dirty="0"/>
              <a:t>Den mundtlige del af prøven</a:t>
            </a:r>
            <a:r>
              <a:rPr lang="da-DK" sz="2398" b="1" u="sng" dirty="0"/>
              <a:t/>
            </a:r>
            <a:br>
              <a:rPr lang="da-DK" sz="2398" b="1" u="sng" dirty="0"/>
            </a:br>
            <a:r>
              <a:rPr lang="da-DK" sz="2398" b="1" u="sng" dirty="0"/>
              <a:t/>
            </a:r>
            <a:br>
              <a:rPr lang="da-DK" sz="2398" b="1" u="sng" dirty="0"/>
            </a:br>
            <a:r>
              <a:rPr lang="da-DK" sz="2398" dirty="0"/>
              <a:t>Den mundtlige del af prøven foregår umiddelbart efter den praktiske del.</a:t>
            </a:r>
            <a:br>
              <a:rPr lang="da-DK" sz="2398" dirty="0"/>
            </a:br>
            <a:r>
              <a:rPr lang="da-DK" sz="2398" dirty="0"/>
              <a:t/>
            </a:r>
            <a:br>
              <a:rPr lang="da-DK" sz="2398" dirty="0"/>
            </a:br>
            <a:r>
              <a:rPr lang="da-DK" sz="2398" dirty="0"/>
              <a:t>Du skal som </a:t>
            </a:r>
            <a:r>
              <a:rPr lang="da-DK" sz="2398" dirty="0" err="1"/>
              <a:t>eksasminator</a:t>
            </a:r>
            <a:r>
              <a:rPr lang="da-DK" sz="2398" dirty="0"/>
              <a:t> give mulighed for, at alle gruppemedlemmer får mulighed for at komme ligeligt til orde. </a:t>
            </a:r>
            <a:br>
              <a:rPr lang="da-DK" sz="2398" dirty="0"/>
            </a:br>
            <a:r>
              <a:rPr lang="da-DK" sz="2398" dirty="0"/>
              <a:t/>
            </a:r>
            <a:br>
              <a:rPr lang="da-DK" sz="2398" dirty="0"/>
            </a:br>
            <a:r>
              <a:rPr lang="da-DK" sz="2398" dirty="0"/>
              <a:t>Den mundtlige del er en reflekterende samtale i idrætsfaglig dialog med udgangspunkt i elevernes praksisprogram.</a:t>
            </a:r>
            <a:br>
              <a:rPr lang="da-DK" sz="2398" dirty="0"/>
            </a:br>
            <a:r>
              <a:rPr lang="da-DK" sz="2398" dirty="0"/>
              <a:t/>
            </a:r>
            <a:br>
              <a:rPr lang="da-DK" sz="2398" dirty="0"/>
            </a:br>
            <a:r>
              <a:rPr lang="da-DK" sz="2398" dirty="0"/>
              <a:t>Eleverne må medbringe noter til de begge dele af prøven.</a:t>
            </a: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sz="1598" i="1" dirty="0">
                <a:solidFill>
                  <a:srgbClr val="007A98"/>
                </a:solidFill>
              </a:rPr>
              <a:t>Prøvevejledningen side 12</a:t>
            </a:r>
            <a:r>
              <a:rPr lang="da-DK" sz="1598" dirty="0"/>
              <a:t/>
            </a:r>
            <a:br>
              <a:rPr lang="da-DK" sz="1598" dirty="0"/>
            </a:br>
            <a:r>
              <a:rPr lang="da-DK" sz="1598" dirty="0"/>
              <a:t/>
            </a:r>
            <a:br>
              <a:rPr lang="da-DK" sz="1598" dirty="0"/>
            </a:br>
            <a:r>
              <a:rPr lang="da-DK" sz="1598" dirty="0"/>
              <a:t> </a:t>
            </a:r>
            <a:endParaRPr lang="da-DK" sz="2398" b="1" u="sng" dirty="0"/>
          </a:p>
        </p:txBody>
      </p:sp>
      <p:sp>
        <p:nvSpPr>
          <p:cNvPr id="3" name="Pladsholder til slidenummer 2"/>
          <p:cNvSpPr>
            <a:spLocks noGrp="1"/>
          </p:cNvSpPr>
          <p:nvPr>
            <p:ph type="sldNum" sz="quarter" idx="12"/>
          </p:nvPr>
        </p:nvSpPr>
        <p:spPr/>
        <p:txBody>
          <a:bodyPr/>
          <a:lstStyle/>
          <a:p>
            <a:fld id="{24C8C45C-947F-4981-8B3F-4F32E973C901}" type="slidenum">
              <a:rPr lang="da-DK" smtClean="0"/>
              <a:pPr/>
              <a:t>22</a:t>
            </a:fld>
            <a:endParaRPr lang="da-DK" dirty="0"/>
          </a:p>
        </p:txBody>
      </p:sp>
    </p:spTree>
    <p:extLst>
      <p:ext uri="{BB962C8B-B14F-4D97-AF65-F5344CB8AC3E}">
        <p14:creationId xmlns:p14="http://schemas.microsoft.com/office/powerpoint/2010/main" val="267074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96" b="1" dirty="0"/>
              <a:t>Hjælpemidler</a:t>
            </a:r>
            <a:br>
              <a:rPr lang="da-DK" sz="3996" b="1" dirty="0"/>
            </a:br>
            <a:r>
              <a:rPr lang="da-DK" sz="2398" b="1" u="sng" dirty="0"/>
              <a:t/>
            </a:r>
            <a:br>
              <a:rPr lang="da-DK" sz="2398" b="1" u="sng" dirty="0"/>
            </a:br>
            <a:r>
              <a:rPr lang="da-DK" sz="1598" dirty="0"/>
              <a:t/>
            </a:r>
            <a:br>
              <a:rPr lang="da-DK" sz="1598" dirty="0"/>
            </a:br>
            <a:r>
              <a:rPr lang="da-DK" sz="2398" dirty="0"/>
              <a:t>Frem mod prøven må eleverne benytte alle hjælpemidler, fx egne noter, tekster, modeller, digitalt udstyr, internet osv.</a:t>
            </a:r>
            <a:br>
              <a:rPr lang="da-DK" sz="2398" dirty="0"/>
            </a:br>
            <a:r>
              <a:rPr lang="da-DK" sz="2398" dirty="0"/>
              <a:t/>
            </a:r>
            <a:br>
              <a:rPr lang="da-DK" sz="2398" dirty="0"/>
            </a:br>
            <a:r>
              <a:rPr lang="da-DK" sz="2398" dirty="0"/>
              <a:t>Under prøven må eleven medbringe egne noter</a:t>
            </a:r>
            <a:r>
              <a:rPr lang="da-DK" sz="2398" dirty="0"/>
              <a:t>.</a:t>
            </a:r>
            <a:r>
              <a:rPr lang="da-DK" sz="2398" dirty="0"/>
              <a:t/>
            </a:r>
            <a:br>
              <a:rPr lang="da-DK" sz="2398" dirty="0"/>
            </a:br>
            <a:r>
              <a:rPr lang="da-DK" sz="2398" dirty="0"/>
              <a:t/>
            </a:r>
            <a:br>
              <a:rPr lang="da-DK" sz="2398" dirty="0"/>
            </a:br>
            <a:r>
              <a:rPr lang="da-DK" sz="2398" dirty="0"/>
              <a:t>Eleven må ikke gå på internettet (eventuelle videoklip eller billeder skal være downloadet inden prøvestart).</a:t>
            </a:r>
            <a:br>
              <a:rPr lang="da-DK" sz="2398" dirty="0"/>
            </a:br>
            <a:r>
              <a:rPr lang="da-DK" sz="2398" dirty="0"/>
              <a:t/>
            </a:r>
            <a:br>
              <a:rPr lang="da-DK" sz="2398" dirty="0"/>
            </a:br>
            <a:r>
              <a:rPr lang="da-DK" sz="2398" dirty="0"/>
              <a:t>Eleverne skal i deres disposition angive hvilke digitale medier de ønsker at benytte – herunder musik og video der indgår i prøven.</a:t>
            </a:r>
            <a:r>
              <a:rPr lang="da-DK" sz="1598" dirty="0"/>
              <a:t/>
            </a:r>
            <a:br>
              <a:rPr lang="da-DK" sz="1598" dirty="0"/>
            </a:br>
            <a:r>
              <a:rPr lang="da-DK" sz="1598" dirty="0"/>
              <a:t/>
            </a:r>
            <a:br>
              <a:rPr lang="da-DK" sz="1598" dirty="0"/>
            </a:br>
            <a:r>
              <a:rPr lang="da-DK" sz="1598" dirty="0"/>
              <a:t/>
            </a:r>
            <a:br>
              <a:rPr lang="da-DK" sz="1598" dirty="0"/>
            </a:br>
            <a:r>
              <a:rPr lang="da-DK" sz="1598" dirty="0"/>
              <a:t/>
            </a:r>
            <a:br>
              <a:rPr lang="da-DK" sz="1598" dirty="0"/>
            </a:br>
            <a:r>
              <a:rPr lang="da-DK" dirty="0"/>
              <a:t/>
            </a:r>
            <a:br>
              <a:rPr lang="da-DK" dirty="0"/>
            </a:br>
            <a:r>
              <a:rPr lang="da-DK" sz="1598" i="1" dirty="0">
                <a:solidFill>
                  <a:srgbClr val="007A98"/>
                </a:solidFill>
              </a:rPr>
              <a:t>Prøvevejledningen side 12</a:t>
            </a:r>
            <a:r>
              <a:rPr lang="da-DK" dirty="0"/>
              <a:t/>
            </a:r>
            <a:br>
              <a:rPr lang="da-DK" dirty="0"/>
            </a:br>
            <a:r>
              <a:rPr lang="da-DK" dirty="0" smtClean="0"/>
              <a:t/>
            </a:r>
            <a:br>
              <a:rPr lang="da-DK" dirty="0" smtClean="0"/>
            </a:br>
            <a:endParaRPr lang="da-DK" dirty="0"/>
          </a:p>
        </p:txBody>
      </p:sp>
      <p:sp>
        <p:nvSpPr>
          <p:cNvPr id="3" name="Pladsholder til slidenummer 2"/>
          <p:cNvSpPr>
            <a:spLocks noGrp="1"/>
          </p:cNvSpPr>
          <p:nvPr>
            <p:ph type="sldNum" sz="quarter" idx="12"/>
          </p:nvPr>
        </p:nvSpPr>
        <p:spPr/>
        <p:txBody>
          <a:bodyPr/>
          <a:lstStyle/>
          <a:p>
            <a:fld id="{24C8C45C-947F-4981-8B3F-4F32E973C901}" type="slidenum">
              <a:rPr lang="da-DK" smtClean="0"/>
              <a:pPr/>
              <a:t>23</a:t>
            </a:fld>
            <a:endParaRPr lang="da-DK" dirty="0"/>
          </a:p>
        </p:txBody>
      </p:sp>
    </p:spTree>
    <p:extLst>
      <p:ext uri="{BB962C8B-B14F-4D97-AF65-F5344CB8AC3E}">
        <p14:creationId xmlns:p14="http://schemas.microsoft.com/office/powerpoint/2010/main" val="3076644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96" b="1" dirty="0"/>
              <a:t>Når du skal være censor</a:t>
            </a:r>
            <a:endParaRPr lang="da-DK" sz="3996" b="1"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24</a:t>
            </a:fld>
            <a:endParaRPr lang="da-DK" dirty="0"/>
          </a:p>
        </p:txBody>
      </p:sp>
      <p:sp>
        <p:nvSpPr>
          <p:cNvPr id="3" name="Pladsholder til indhold 2"/>
          <p:cNvSpPr>
            <a:spLocks noGrp="1"/>
          </p:cNvSpPr>
          <p:nvPr>
            <p:ph sz="half" idx="4294967295"/>
          </p:nvPr>
        </p:nvSpPr>
        <p:spPr>
          <a:xfrm>
            <a:off x="704736" y="1764576"/>
            <a:ext cx="6110273" cy="4513324"/>
          </a:xfrm>
        </p:spPr>
        <p:txBody>
          <a:bodyPr/>
          <a:lstStyle/>
          <a:p>
            <a:r>
              <a:rPr lang="da-DK" sz="2398" dirty="0"/>
              <a:t>Senest 14 dage før prøven </a:t>
            </a:r>
            <a:r>
              <a:rPr lang="da-DK" sz="2398" dirty="0"/>
              <a:t>skal du modtage følgende:</a:t>
            </a:r>
          </a:p>
          <a:p>
            <a:r>
              <a:rPr lang="da-DK" sz="2398" dirty="0"/>
              <a:t>T</a:t>
            </a:r>
            <a:r>
              <a:rPr lang="da-DK" sz="2398" dirty="0"/>
              <a:t>idsplan </a:t>
            </a:r>
            <a:r>
              <a:rPr lang="da-DK" sz="2398" dirty="0"/>
              <a:t>for </a:t>
            </a:r>
            <a:r>
              <a:rPr lang="da-DK" sz="2398" dirty="0"/>
              <a:t>prøven</a:t>
            </a:r>
          </a:p>
          <a:p>
            <a:r>
              <a:rPr lang="da-DK" sz="2398" dirty="0"/>
              <a:t>U</a:t>
            </a:r>
            <a:r>
              <a:rPr lang="da-DK" sz="2398" dirty="0"/>
              <a:t>ndervisningsbeskrivelse</a:t>
            </a:r>
          </a:p>
          <a:p>
            <a:r>
              <a:rPr lang="da-DK" sz="2398" dirty="0"/>
              <a:t>E</a:t>
            </a:r>
            <a:r>
              <a:rPr lang="da-DK" sz="2398" dirty="0"/>
              <a:t>levernes dispositioner</a:t>
            </a:r>
          </a:p>
          <a:p>
            <a:r>
              <a:rPr lang="da-DK" sz="2398" dirty="0"/>
              <a:t>O</a:t>
            </a:r>
            <a:r>
              <a:rPr lang="da-DK" sz="2398" dirty="0"/>
              <a:t>versigt </a:t>
            </a:r>
            <a:r>
              <a:rPr lang="da-DK" sz="2398" dirty="0"/>
              <a:t>over opgivelse af </a:t>
            </a:r>
            <a:r>
              <a:rPr lang="da-DK" sz="2398" dirty="0"/>
              <a:t>tekster</a:t>
            </a:r>
          </a:p>
          <a:p>
            <a:r>
              <a:rPr lang="da-DK" sz="2398" dirty="0"/>
              <a:t>V</a:t>
            </a:r>
            <a:r>
              <a:rPr lang="da-DK" sz="2398" dirty="0"/>
              <a:t>ær </a:t>
            </a:r>
            <a:r>
              <a:rPr lang="da-DK" sz="2398" dirty="0"/>
              <a:t>opmærksom på, at </a:t>
            </a:r>
            <a:r>
              <a:rPr lang="da-DK" sz="2398" dirty="0"/>
              <a:t>du </a:t>
            </a:r>
            <a:r>
              <a:rPr lang="da-DK" sz="2398" dirty="0"/>
              <a:t>skal have adgang til alle </a:t>
            </a:r>
            <a:r>
              <a:rPr lang="da-DK" sz="2398" dirty="0"/>
              <a:t>tekster – også de digitale</a:t>
            </a:r>
          </a:p>
        </p:txBody>
      </p:sp>
      <p:sp>
        <p:nvSpPr>
          <p:cNvPr id="4" name="Pladsholder til indhold 3"/>
          <p:cNvSpPr>
            <a:spLocks noGrp="1"/>
          </p:cNvSpPr>
          <p:nvPr>
            <p:ph sz="half" idx="4294967295"/>
          </p:nvPr>
        </p:nvSpPr>
        <p:spPr>
          <a:xfrm>
            <a:off x="7688192" y="1581489"/>
            <a:ext cx="4497465" cy="5272944"/>
          </a:xfrm>
        </p:spPr>
        <p:txBody>
          <a:bodyPr/>
          <a:lstStyle/>
          <a:p>
            <a:r>
              <a:rPr lang="da-DK" sz="2398" dirty="0"/>
              <a:t>Gøres </a:t>
            </a:r>
            <a:r>
              <a:rPr lang="da-DK" sz="2398" dirty="0"/>
              <a:t>opmærksom på om der er elev(er) der går op på særlige </a:t>
            </a:r>
            <a:r>
              <a:rPr lang="da-DK" sz="2398" dirty="0"/>
              <a:t>vilkår – og hvordan prøven er tilrettelagt</a:t>
            </a:r>
            <a:endParaRPr lang="da-DK" sz="2398" dirty="0"/>
          </a:p>
          <a:p>
            <a:pPr marL="0" indent="0">
              <a:buNone/>
            </a:pPr>
            <a:endParaRPr lang="da-DK" dirty="0" smtClean="0"/>
          </a:p>
          <a:p>
            <a:pPr marL="0" indent="0">
              <a:buNone/>
            </a:pPr>
            <a:r>
              <a:rPr lang="da-DK" sz="2398" dirty="0"/>
              <a:t>Det kan være en god idé at kontakte eksaminator i god tid inden prøven, for at tale afstemme forventninger og om der eventuelt skulle være nogle uklarheder. </a:t>
            </a:r>
          </a:p>
          <a:p>
            <a:pPr marL="0" indent="0">
              <a:buNone/>
            </a:pPr>
            <a:endParaRPr lang="da-DK" dirty="0"/>
          </a:p>
          <a:p>
            <a:pPr marL="0" indent="0">
              <a:buNone/>
            </a:pPr>
            <a:r>
              <a:rPr lang="da-DK" dirty="0" smtClean="0"/>
              <a:t> </a:t>
            </a:r>
          </a:p>
          <a:p>
            <a:endParaRPr lang="da-DK" dirty="0"/>
          </a:p>
        </p:txBody>
      </p:sp>
      <p:sp>
        <p:nvSpPr>
          <p:cNvPr id="10" name="Eksplosion 1 9"/>
          <p:cNvSpPr/>
          <p:nvPr/>
        </p:nvSpPr>
        <p:spPr>
          <a:xfrm>
            <a:off x="4990442" y="2304192"/>
            <a:ext cx="1824568" cy="1717045"/>
          </a:xfrm>
          <a:prstGeom prst="irregularSeal1">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8" dirty="0" err="1"/>
          </a:p>
        </p:txBody>
      </p:sp>
    </p:spTree>
    <p:extLst>
      <p:ext uri="{BB962C8B-B14F-4D97-AF65-F5344CB8AC3E}">
        <p14:creationId xmlns:p14="http://schemas.microsoft.com/office/powerpoint/2010/main" val="4165227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96" b="1" dirty="0"/>
              <a:t>Links</a:t>
            </a:r>
            <a:r>
              <a:rPr lang="da-DK" sz="2398" b="1" u="sng" dirty="0"/>
              <a:t/>
            </a:r>
            <a:br>
              <a:rPr lang="da-DK" sz="2398" b="1" u="sng" dirty="0"/>
            </a:br>
            <a:r>
              <a:rPr lang="da-DK" sz="2398" b="1" u="sng" dirty="0"/>
              <a:t/>
            </a:r>
            <a:br>
              <a:rPr lang="da-DK" sz="2398" b="1" u="sng" dirty="0"/>
            </a:br>
            <a:r>
              <a:rPr lang="da-DK" sz="2398" b="1" u="sng" dirty="0">
                <a:hlinkClick r:id="rId2"/>
              </a:rPr>
              <a:t>Prøvevejledningen</a:t>
            </a:r>
            <a:r>
              <a:rPr lang="da-DK" sz="2398" b="1" u="sng" dirty="0"/>
              <a:t/>
            </a:r>
            <a:br>
              <a:rPr lang="da-DK" sz="2398" b="1" u="sng" dirty="0"/>
            </a:br>
            <a:r>
              <a:rPr lang="da-DK" sz="2398" b="1" u="sng" dirty="0"/>
              <a:t/>
            </a:r>
            <a:br>
              <a:rPr lang="da-DK" sz="2398" b="1" u="sng" dirty="0"/>
            </a:br>
            <a:r>
              <a:rPr lang="da-DK" sz="2398" b="1" u="sng" dirty="0">
                <a:hlinkClick r:id="rId3"/>
              </a:rPr>
              <a:t>Webinar om prøvevejledningen</a:t>
            </a:r>
            <a:r>
              <a:rPr lang="da-DK" sz="2398" b="1" u="sng" dirty="0"/>
              <a:t/>
            </a:r>
            <a:br>
              <a:rPr lang="da-DK" sz="2398" b="1" u="sng" dirty="0"/>
            </a:br>
            <a:r>
              <a:rPr lang="da-DK" sz="2398" b="1" u="sng" dirty="0"/>
              <a:t/>
            </a:r>
            <a:br>
              <a:rPr lang="da-DK" sz="2398" b="1" u="sng" dirty="0"/>
            </a:br>
            <a:r>
              <a:rPr lang="da-DK" sz="2398" b="1" u="sng" dirty="0">
                <a:hlinkClick r:id="rId4"/>
              </a:rPr>
              <a:t>Vejledning til undervisningsbeskrivelsen</a:t>
            </a:r>
            <a:r>
              <a:rPr lang="da-DK" sz="2398" b="1" u="sng" dirty="0"/>
              <a:t/>
            </a:r>
            <a:br>
              <a:rPr lang="da-DK" sz="2398" b="1" u="sng" dirty="0"/>
            </a:br>
            <a:r>
              <a:rPr lang="da-DK" sz="2398" b="1" u="sng" dirty="0"/>
              <a:t/>
            </a:r>
            <a:br>
              <a:rPr lang="da-DK" sz="2398" b="1" u="sng" dirty="0"/>
            </a:br>
            <a:r>
              <a:rPr lang="da-DK" sz="2398" b="1" u="sng" dirty="0">
                <a:hlinkClick r:id="rId5"/>
              </a:rPr>
              <a:t>Censorvejledning</a:t>
            </a:r>
            <a:r>
              <a:rPr lang="da-DK" sz="2398" b="1" u="sng" dirty="0"/>
              <a:t/>
            </a:r>
            <a:br>
              <a:rPr lang="da-DK" sz="2398" b="1" u="sng" dirty="0"/>
            </a:br>
            <a:r>
              <a:rPr lang="da-DK" sz="2398" b="1" u="sng" dirty="0"/>
              <a:t/>
            </a:r>
            <a:br>
              <a:rPr lang="da-DK" sz="2398" b="1" u="sng" dirty="0"/>
            </a:br>
            <a:r>
              <a:rPr lang="da-DK" sz="2398" b="1" u="sng" dirty="0">
                <a:hlinkClick r:id="rId6"/>
              </a:rPr>
              <a:t>Prøve på særlige vilkår</a:t>
            </a:r>
            <a:r>
              <a:rPr lang="da-DK" sz="2398" b="1" u="sng" dirty="0"/>
              <a:t/>
            </a:r>
            <a:br>
              <a:rPr lang="da-DK" sz="2398" b="1" u="sng" dirty="0"/>
            </a:br>
            <a:r>
              <a:rPr lang="da-DK" sz="2398" b="1" u="sng" dirty="0"/>
              <a:t/>
            </a:r>
            <a:br>
              <a:rPr lang="da-DK" sz="2398" b="1" u="sng" dirty="0"/>
            </a:br>
            <a:r>
              <a:rPr lang="da-DK" sz="2398" b="1" u="sng" dirty="0">
                <a:hlinkClick r:id="rId7"/>
              </a:rPr>
              <a:t>Love og regler om folkeskolens prøver</a:t>
            </a:r>
            <a:r>
              <a:rPr lang="da-DK" sz="2398" b="1" u="sng" dirty="0"/>
              <a:t/>
            </a:r>
            <a:br>
              <a:rPr lang="da-DK" sz="2398" b="1" u="sng" dirty="0"/>
            </a:br>
            <a:endParaRPr lang="da-DK" sz="2398" b="1" u="sng" dirty="0"/>
          </a:p>
        </p:txBody>
      </p:sp>
      <p:sp>
        <p:nvSpPr>
          <p:cNvPr id="4" name="Pladsholder til dato 3"/>
          <p:cNvSpPr>
            <a:spLocks noGrp="1"/>
          </p:cNvSpPr>
          <p:nvPr>
            <p:ph type="dt" sz="half" idx="10"/>
          </p:nvPr>
        </p:nvSpPr>
        <p:spPr/>
        <p:txBody>
          <a:bodyPr/>
          <a:lstStyle/>
          <a:p>
            <a:fld id="{6F6C18F3-B880-4457-93A1-9FFDAF00E0B5}" type="datetime2">
              <a:rPr lang="da-DK" smtClean="0"/>
              <a:t>24. april 2023</a:t>
            </a:fld>
            <a:endParaRPr lang="da-DK" dirty="0"/>
          </a:p>
        </p:txBody>
      </p:sp>
      <p:sp>
        <p:nvSpPr>
          <p:cNvPr id="3" name="Pladsholder til slidenummer 2"/>
          <p:cNvSpPr>
            <a:spLocks noGrp="1"/>
          </p:cNvSpPr>
          <p:nvPr>
            <p:ph type="sldNum" sz="quarter" idx="12"/>
          </p:nvPr>
        </p:nvSpPr>
        <p:spPr/>
        <p:txBody>
          <a:bodyPr/>
          <a:lstStyle/>
          <a:p>
            <a:fld id="{24C8C45C-947F-4981-8B3F-4F32E973C901}" type="slidenum">
              <a:rPr lang="da-DK" smtClean="0"/>
              <a:pPr/>
              <a:t>25</a:t>
            </a:fld>
            <a:endParaRPr lang="da-DK" dirty="0"/>
          </a:p>
        </p:txBody>
      </p:sp>
    </p:spTree>
    <p:extLst>
      <p:ext uri="{BB962C8B-B14F-4D97-AF65-F5344CB8AC3E}">
        <p14:creationId xmlns:p14="http://schemas.microsoft.com/office/powerpoint/2010/main" val="3052914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3"/>
          <a:stretch>
            <a:fillRect/>
          </a:stretch>
        </p:blipFill>
        <p:spPr>
          <a:xfrm>
            <a:off x="6345" y="3568"/>
            <a:ext cx="9669187" cy="1459291"/>
          </a:xfrm>
          <a:prstGeom prst="rect">
            <a:avLst/>
          </a:prstGeom>
        </p:spPr>
      </p:pic>
      <p:pic>
        <p:nvPicPr>
          <p:cNvPr id="6" name="Billede 5"/>
          <p:cNvPicPr>
            <a:picLocks noChangeAspect="1"/>
          </p:cNvPicPr>
          <p:nvPr/>
        </p:nvPicPr>
        <p:blipFill>
          <a:blip r:embed="rId4"/>
          <a:stretch>
            <a:fillRect/>
          </a:stretch>
        </p:blipFill>
        <p:spPr>
          <a:xfrm>
            <a:off x="6345" y="2097816"/>
            <a:ext cx="7426258" cy="3687213"/>
          </a:xfrm>
          <a:prstGeom prst="rect">
            <a:avLst/>
          </a:prstGeom>
        </p:spPr>
      </p:pic>
      <p:sp>
        <p:nvSpPr>
          <p:cNvPr id="2" name="Titel 1"/>
          <p:cNvSpPr>
            <a:spLocks noGrp="1"/>
          </p:cNvSpPr>
          <p:nvPr>
            <p:ph type="ctrTitle"/>
          </p:nvPr>
        </p:nvSpPr>
        <p:spPr>
          <a:xfrm>
            <a:off x="7848633" y="2186934"/>
            <a:ext cx="3798783" cy="2998837"/>
          </a:xfrm>
        </p:spPr>
        <p:txBody>
          <a:bodyPr/>
          <a:lstStyle/>
          <a:p>
            <a:r>
              <a:rPr lang="da-DK" sz="2398" dirty="0"/>
              <a:t>Har du spørgsmål om fx:</a:t>
            </a:r>
            <a:br>
              <a:rPr lang="da-DK" sz="2398" dirty="0"/>
            </a:br>
            <a:r>
              <a:rPr lang="da-DK" sz="2398" dirty="0"/>
              <a:t/>
            </a:r>
            <a:br>
              <a:rPr lang="da-DK" sz="2398" dirty="0"/>
            </a:br>
            <a:r>
              <a:rPr lang="da-DK" sz="2398" dirty="0"/>
              <a:t> - Undervisning</a:t>
            </a:r>
            <a:br>
              <a:rPr lang="da-DK" sz="2398" dirty="0"/>
            </a:br>
            <a:r>
              <a:rPr lang="da-DK" sz="2398" dirty="0"/>
              <a:t> </a:t>
            </a:r>
            <a:r>
              <a:rPr lang="da-DK" sz="2398" dirty="0"/>
              <a:t>- Fælles Mål</a:t>
            </a:r>
            <a:br>
              <a:rPr lang="da-DK" sz="2398" dirty="0"/>
            </a:br>
            <a:r>
              <a:rPr lang="da-DK" sz="2398" dirty="0"/>
              <a:t> </a:t>
            </a:r>
            <a:r>
              <a:rPr lang="da-DK" sz="2398" dirty="0"/>
              <a:t>- Prøven </a:t>
            </a:r>
            <a:br>
              <a:rPr lang="da-DK" sz="2398" dirty="0"/>
            </a:br>
            <a:r>
              <a:rPr lang="da-DK" sz="2398" dirty="0"/>
              <a:t/>
            </a:r>
            <a:br>
              <a:rPr lang="da-DK" sz="2398" dirty="0"/>
            </a:br>
            <a:r>
              <a:rPr lang="da-DK" sz="2398" dirty="0"/>
              <a:t>Så find svar eller spørg læringskonsulenten på</a:t>
            </a:r>
            <a:br>
              <a:rPr lang="da-DK" sz="2398" dirty="0"/>
            </a:br>
            <a:r>
              <a:rPr lang="da-DK" sz="2398" dirty="0"/>
              <a:t/>
            </a:r>
            <a:br>
              <a:rPr lang="da-DK" sz="2398" dirty="0"/>
            </a:br>
            <a:r>
              <a:rPr lang="da-DK" sz="2398" dirty="0">
                <a:hlinkClick r:id="rId5"/>
              </a:rPr>
              <a:t>emu-respons</a:t>
            </a:r>
            <a:r>
              <a:rPr lang="da-DK" sz="2398" dirty="0"/>
              <a:t/>
            </a:r>
            <a:br>
              <a:rPr lang="da-DK" sz="2398" dirty="0"/>
            </a:br>
            <a:endParaRPr lang="da-DK" sz="2398" dirty="0"/>
          </a:p>
        </p:txBody>
      </p:sp>
      <p:sp>
        <p:nvSpPr>
          <p:cNvPr id="3" name="Pladsholder til slidenummer 2"/>
          <p:cNvSpPr>
            <a:spLocks noGrp="1"/>
          </p:cNvSpPr>
          <p:nvPr>
            <p:ph type="sldNum" sz="quarter" idx="12"/>
          </p:nvPr>
        </p:nvSpPr>
        <p:spPr/>
        <p:txBody>
          <a:bodyPr/>
          <a:lstStyle/>
          <a:p>
            <a:fld id="{24C8C45C-947F-4981-8B3F-4F32E973C901}" type="slidenum">
              <a:rPr lang="da-DK" smtClean="0"/>
              <a:pPr/>
              <a:t>26</a:t>
            </a:fld>
            <a:endParaRPr lang="da-DK" dirty="0"/>
          </a:p>
        </p:txBody>
      </p:sp>
      <p:sp>
        <p:nvSpPr>
          <p:cNvPr id="4" name="Pladsholder til dato 3"/>
          <p:cNvSpPr>
            <a:spLocks noGrp="1"/>
          </p:cNvSpPr>
          <p:nvPr>
            <p:ph type="dt" sz="half" idx="10"/>
          </p:nvPr>
        </p:nvSpPr>
        <p:spPr/>
        <p:txBody>
          <a:bodyPr/>
          <a:lstStyle/>
          <a:p>
            <a:fld id="{6F6C18F3-B880-4457-93A1-9FFDAF00E0B5}" type="datetime2">
              <a:rPr lang="da-DK" smtClean="0"/>
              <a:t>24. april 2023</a:t>
            </a:fld>
            <a:endParaRPr lang="da-DK" dirty="0"/>
          </a:p>
        </p:txBody>
      </p:sp>
      <p:sp>
        <p:nvSpPr>
          <p:cNvPr id="10" name="Højrepil 9"/>
          <p:cNvSpPr/>
          <p:nvPr/>
        </p:nvSpPr>
        <p:spPr>
          <a:xfrm>
            <a:off x="1455567" y="4935519"/>
            <a:ext cx="1739065" cy="676165"/>
          </a:xfrm>
          <a:prstGeom prst="rightArrow">
            <a:avLst/>
          </a:prstGeom>
          <a:solidFill>
            <a:srgbClr val="CCE4E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8" dirty="0" err="1"/>
          </a:p>
        </p:txBody>
      </p:sp>
    </p:spTree>
    <p:extLst>
      <p:ext uri="{BB962C8B-B14F-4D97-AF65-F5344CB8AC3E}">
        <p14:creationId xmlns:p14="http://schemas.microsoft.com/office/powerpoint/2010/main" val="289362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ctrTitle"/>
          </p:nvPr>
        </p:nvSpPr>
        <p:spPr/>
        <p:txBody>
          <a:bodyPr/>
          <a:lstStyle/>
          <a:p>
            <a:r>
              <a:rPr lang="da-DK" sz="2398" dirty="0"/>
              <a:t>De følgende slides er målrettet eleverne. </a:t>
            </a:r>
            <a:r>
              <a:rPr lang="da-DK" sz="2398" dirty="0"/>
              <a:t/>
            </a:r>
            <a:br>
              <a:rPr lang="da-DK" sz="2398" dirty="0"/>
            </a:br>
            <a:r>
              <a:rPr lang="da-DK" sz="2398" dirty="0"/>
              <a:t>De </a:t>
            </a:r>
            <a:r>
              <a:rPr lang="da-DK" sz="2398" dirty="0"/>
              <a:t>kan bruges som udgangspunkt til </a:t>
            </a:r>
            <a:r>
              <a:rPr lang="da-DK" sz="2398" dirty="0"/>
              <a:t>at samtale med </a:t>
            </a:r>
            <a:r>
              <a:rPr lang="da-DK" sz="2398" dirty="0"/>
              <a:t>eleverne </a:t>
            </a:r>
            <a:r>
              <a:rPr lang="da-DK" sz="2398" dirty="0"/>
              <a:t>om prøven.</a:t>
            </a:r>
            <a:r>
              <a:rPr lang="da-DK" sz="2398" dirty="0"/>
              <a:t/>
            </a:r>
            <a:br>
              <a:rPr lang="da-DK" sz="2398" dirty="0"/>
            </a:br>
            <a:endParaRPr lang="da-DK" sz="2398" dirty="0"/>
          </a:p>
        </p:txBody>
      </p:sp>
      <p:sp>
        <p:nvSpPr>
          <p:cNvPr id="5" name="Pladsholder til dato 4"/>
          <p:cNvSpPr>
            <a:spLocks noGrp="1"/>
          </p:cNvSpPr>
          <p:nvPr>
            <p:ph type="dt" sz="half" idx="10"/>
          </p:nvPr>
        </p:nvSpPr>
        <p:spPr/>
        <p:txBody>
          <a:bodyPr/>
          <a:lstStyle/>
          <a:p>
            <a:fld id="{6AF4479B-0355-4C94-B49B-FA0F61B2E61F}" type="datetime2">
              <a:rPr lang="da-DK" smtClean="0"/>
              <a:t>24. april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27</a:t>
            </a:fld>
            <a:endParaRPr lang="da-DK" dirty="0"/>
          </a:p>
        </p:txBody>
      </p:sp>
    </p:spTree>
    <p:extLst>
      <p:ext uri="{BB962C8B-B14F-4D97-AF65-F5344CB8AC3E}">
        <p14:creationId xmlns:p14="http://schemas.microsoft.com/office/powerpoint/2010/main" val="373188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96" b="1" dirty="0"/>
              <a:t>Inden prøven</a:t>
            </a:r>
          </a:p>
        </p:txBody>
      </p:sp>
      <p:sp>
        <p:nvSpPr>
          <p:cNvPr id="3" name="Pladsholder til indhold 2"/>
          <p:cNvSpPr>
            <a:spLocks noGrp="1"/>
          </p:cNvSpPr>
          <p:nvPr>
            <p:ph sz="half" idx="4294967295"/>
          </p:nvPr>
        </p:nvSpPr>
        <p:spPr>
          <a:xfrm>
            <a:off x="545531" y="1801695"/>
            <a:ext cx="5567017" cy="4513299"/>
          </a:xfrm>
        </p:spPr>
        <p:txBody>
          <a:bodyPr/>
          <a:lstStyle/>
          <a:p>
            <a:pPr marL="0" indent="0">
              <a:buNone/>
            </a:pPr>
            <a:r>
              <a:rPr lang="da-DK" b="1" dirty="0"/>
              <a:t>Grupper: </a:t>
            </a:r>
          </a:p>
          <a:p>
            <a:r>
              <a:rPr lang="da-DK" dirty="0"/>
              <a:t>Inden </a:t>
            </a:r>
            <a:r>
              <a:rPr lang="da-DK" dirty="0" smtClean="0"/>
              <a:t>I skal trække jeres indholdsområder, skal I have lavet grupper.</a:t>
            </a:r>
            <a:endParaRPr lang="da-DK" dirty="0"/>
          </a:p>
          <a:p>
            <a:r>
              <a:rPr lang="da-DK" dirty="0"/>
              <a:t>I må være 2-5 elever i hver </a:t>
            </a:r>
            <a:r>
              <a:rPr lang="da-DK" dirty="0" smtClean="0"/>
              <a:t>gruppe.</a:t>
            </a:r>
            <a:endParaRPr lang="da-DK" dirty="0"/>
          </a:p>
          <a:p>
            <a:r>
              <a:rPr lang="da-DK" dirty="0"/>
              <a:t>Det er en god ide at se </a:t>
            </a:r>
            <a:r>
              <a:rPr lang="da-DK" dirty="0" smtClean="0"/>
              <a:t>på, </a:t>
            </a:r>
            <a:r>
              <a:rPr lang="da-DK" dirty="0"/>
              <a:t>hvem der er gode til hvad i klassen. Hvis I kan noget forskelligt i </a:t>
            </a:r>
            <a:r>
              <a:rPr lang="da-DK" dirty="0" smtClean="0"/>
              <a:t>gruppen, </a:t>
            </a:r>
            <a:r>
              <a:rPr lang="da-DK" dirty="0"/>
              <a:t>kan I trække på hinandens </a:t>
            </a:r>
            <a:r>
              <a:rPr lang="da-DK" dirty="0" smtClean="0"/>
              <a:t>kompetencer.</a:t>
            </a:r>
            <a:endParaRPr lang="da-DK" dirty="0"/>
          </a:p>
          <a:p>
            <a:endParaRPr lang="da-DK" dirty="0"/>
          </a:p>
        </p:txBody>
      </p:sp>
      <p:sp>
        <p:nvSpPr>
          <p:cNvPr id="4" name="Pladsholder til indhold 3"/>
          <p:cNvSpPr>
            <a:spLocks noGrp="1"/>
          </p:cNvSpPr>
          <p:nvPr>
            <p:ph sz="half" idx="4294967295"/>
          </p:nvPr>
        </p:nvSpPr>
        <p:spPr>
          <a:xfrm>
            <a:off x="6926408" y="1801695"/>
            <a:ext cx="4835620" cy="4513299"/>
          </a:xfrm>
        </p:spPr>
        <p:txBody>
          <a:bodyPr/>
          <a:lstStyle/>
          <a:p>
            <a:pPr marL="0" indent="0">
              <a:buNone/>
            </a:pPr>
            <a:r>
              <a:rPr lang="da-DK" dirty="0" smtClean="0"/>
              <a:t>Tid til prøven:</a:t>
            </a:r>
          </a:p>
          <a:p>
            <a:r>
              <a:rPr lang="da-DK" dirty="0" smtClean="0"/>
              <a:t>2 elever = 35 minutter</a:t>
            </a:r>
          </a:p>
          <a:p>
            <a:r>
              <a:rPr lang="da-DK" dirty="0" smtClean="0"/>
              <a:t>3 elever = 45 minutter</a:t>
            </a:r>
          </a:p>
          <a:p>
            <a:r>
              <a:rPr lang="da-DK" dirty="0" smtClean="0"/>
              <a:t>4 elever = 55 minutter</a:t>
            </a:r>
          </a:p>
          <a:p>
            <a:r>
              <a:rPr lang="da-DK" dirty="0" smtClean="0"/>
              <a:t>5 elever = 65 minutter</a:t>
            </a:r>
          </a:p>
          <a:p>
            <a:endParaRPr lang="da-DK" dirty="0"/>
          </a:p>
          <a:p>
            <a:pPr marL="0" indent="0">
              <a:buNone/>
            </a:pPr>
            <a:r>
              <a:rPr lang="da-DK" sz="1399" dirty="0"/>
              <a:t>OBS: Tiderne er inklusiv votering og karaktergivning. </a:t>
            </a:r>
            <a:endParaRPr lang="da-DK" sz="1399"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28</a:t>
            </a:fld>
            <a:endParaRPr lang="da-DK" dirty="0"/>
          </a:p>
        </p:txBody>
      </p:sp>
    </p:spTree>
    <p:extLst>
      <p:ext uri="{BB962C8B-B14F-4D97-AF65-F5344CB8AC3E}">
        <p14:creationId xmlns:p14="http://schemas.microsoft.com/office/powerpoint/2010/main" val="16895247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470082" y="542757"/>
            <a:ext cx="8325702" cy="933917"/>
          </a:xfrm>
        </p:spPr>
        <p:txBody>
          <a:bodyPr/>
          <a:lstStyle/>
          <a:p>
            <a:r>
              <a:rPr lang="da-DK" sz="3996" b="1" dirty="0"/>
              <a:t>Forløbet frem mod prøven</a:t>
            </a:r>
            <a:r>
              <a:rPr lang="da-DK" sz="2398" b="1" u="sng" dirty="0"/>
              <a:t/>
            </a:r>
            <a:br>
              <a:rPr lang="da-DK" sz="2398" b="1" u="sng" dirty="0"/>
            </a:br>
            <a:r>
              <a:rPr lang="da-DK" sz="2398" b="1" u="sng" dirty="0"/>
              <a:t/>
            </a:r>
            <a:br>
              <a:rPr lang="da-DK" sz="2398" b="1" u="sng" dirty="0"/>
            </a:br>
            <a:endParaRPr lang="da-DK" sz="2398" b="1" u="sng" dirty="0"/>
          </a:p>
        </p:txBody>
      </p:sp>
      <p:sp>
        <p:nvSpPr>
          <p:cNvPr id="4" name="Pladsholder til indhold 3"/>
          <p:cNvSpPr>
            <a:spLocks noGrp="1"/>
          </p:cNvSpPr>
          <p:nvPr>
            <p:ph sz="half" idx="4294967295"/>
          </p:nvPr>
        </p:nvSpPr>
        <p:spPr>
          <a:xfrm>
            <a:off x="6926408" y="1801695"/>
            <a:ext cx="4718477" cy="4513299"/>
          </a:xfrm>
        </p:spPr>
        <p:txBody>
          <a:bodyPr/>
          <a:lstStyle/>
          <a:p>
            <a:endParaRPr lang="da-DK" dirty="0"/>
          </a:p>
          <a:p>
            <a:endParaRPr lang="da-DK" dirty="0" smtClean="0"/>
          </a:p>
          <a:p>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29</a:t>
            </a:fld>
            <a:endParaRPr lang="da-DK" dirty="0"/>
          </a:p>
        </p:txBody>
      </p:sp>
      <p:pic>
        <p:nvPicPr>
          <p:cNvPr id="8" name="Billede 7"/>
          <p:cNvPicPr>
            <a:picLocks noChangeAspect="1"/>
          </p:cNvPicPr>
          <p:nvPr/>
        </p:nvPicPr>
        <p:blipFill>
          <a:blip r:embed="rId2"/>
          <a:stretch>
            <a:fillRect/>
          </a:stretch>
        </p:blipFill>
        <p:spPr>
          <a:xfrm>
            <a:off x="1470083" y="1595329"/>
            <a:ext cx="9341886" cy="4084449"/>
          </a:xfrm>
          <a:prstGeom prst="rect">
            <a:avLst/>
          </a:prstGeom>
        </p:spPr>
      </p:pic>
    </p:spTree>
    <p:extLst>
      <p:ext uri="{BB962C8B-B14F-4D97-AF65-F5344CB8AC3E}">
        <p14:creationId xmlns:p14="http://schemas.microsoft.com/office/powerpoint/2010/main" val="2583022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487315" y="1638756"/>
            <a:ext cx="8573691" cy="4702568"/>
          </a:xfrm>
        </p:spPr>
        <p:txBody>
          <a:bodyPr/>
          <a:lstStyle/>
          <a:p>
            <a:r>
              <a:rPr lang="da-DK" sz="3996" b="1" dirty="0"/>
              <a:t>Indhold  </a:t>
            </a:r>
            <a:r>
              <a:rPr lang="da-DK" sz="2398" b="1" u="sng" dirty="0"/>
              <a:t/>
            </a:r>
            <a:br>
              <a:rPr lang="da-DK" sz="2398" b="1" u="sng" dirty="0"/>
            </a:br>
            <a:r>
              <a:rPr lang="da-DK" sz="2398" b="1" u="sng" dirty="0"/>
              <a:t/>
            </a:r>
            <a:br>
              <a:rPr lang="da-DK" sz="2398" b="1" u="sng" dirty="0"/>
            </a:br>
            <a:r>
              <a:rPr lang="da-DK" sz="2398" b="1" u="sng" dirty="0"/>
              <a:t/>
            </a:r>
            <a:br>
              <a:rPr lang="da-DK" sz="2398" b="1" u="sng" dirty="0"/>
            </a:br>
            <a:r>
              <a:rPr lang="da-DK" sz="2398" dirty="0"/>
              <a:t>		</a:t>
            </a:r>
            <a:r>
              <a:rPr lang="da-DK" sz="2398" b="1" dirty="0">
                <a:solidFill>
                  <a:srgbClr val="007A98"/>
                </a:solidFill>
              </a:rPr>
              <a:t>L</a:t>
            </a:r>
            <a:r>
              <a:rPr lang="da-DK" sz="2398" b="1" dirty="0">
                <a:solidFill>
                  <a:srgbClr val="007A98"/>
                </a:solidFill>
              </a:rPr>
              <a:t>ærere (slide 1-26)</a:t>
            </a:r>
            <a:r>
              <a:rPr lang="da-DK" sz="2398" dirty="0"/>
              <a:t/>
            </a:r>
            <a:br>
              <a:rPr lang="da-DK" sz="2398" dirty="0"/>
            </a:br>
            <a:r>
              <a:rPr lang="da-DK" sz="2398" dirty="0"/>
              <a:t>	</a:t>
            </a:r>
            <a:r>
              <a:rPr lang="da-DK" sz="2398" dirty="0"/>
              <a:t>	</a:t>
            </a:r>
            <a:br>
              <a:rPr lang="da-DK" sz="2398" dirty="0"/>
            </a:br>
            <a:r>
              <a:rPr lang="da-DK" sz="2398" dirty="0"/>
              <a:t>	</a:t>
            </a:r>
            <a:r>
              <a:rPr lang="da-DK" sz="2398" dirty="0"/>
              <a:t>	</a:t>
            </a:r>
            <a:r>
              <a:rPr lang="da-DK" sz="2398" b="1" dirty="0">
                <a:solidFill>
                  <a:srgbClr val="FFC000"/>
                </a:solidFill>
              </a:rPr>
              <a:t>Elever (slide 27-40)</a:t>
            </a:r>
            <a:endParaRPr lang="da-DK" sz="2398" b="1" u="sng" dirty="0">
              <a:solidFill>
                <a:srgbClr val="FFC000"/>
              </a:solidFill>
            </a:endParaRPr>
          </a:p>
        </p:txBody>
      </p:sp>
      <p:sp>
        <p:nvSpPr>
          <p:cNvPr id="3" name="Pladsholder til slidenummer 2"/>
          <p:cNvSpPr>
            <a:spLocks noGrp="1"/>
          </p:cNvSpPr>
          <p:nvPr>
            <p:ph type="sldNum" sz="quarter" idx="12"/>
          </p:nvPr>
        </p:nvSpPr>
        <p:spPr/>
        <p:txBody>
          <a:bodyPr/>
          <a:lstStyle/>
          <a:p>
            <a:fld id="{24C8C45C-947F-4981-8B3F-4F32E973C901}" type="slidenum">
              <a:rPr lang="da-DK" smtClean="0"/>
              <a:pPr/>
              <a:t>3</a:t>
            </a:fld>
            <a:endParaRPr lang="da-DK" dirty="0"/>
          </a:p>
        </p:txBody>
      </p:sp>
      <p:sp>
        <p:nvSpPr>
          <p:cNvPr id="4" name="Pladsholder til dato 3"/>
          <p:cNvSpPr>
            <a:spLocks noGrp="1"/>
          </p:cNvSpPr>
          <p:nvPr>
            <p:ph type="dt" sz="half" idx="10"/>
          </p:nvPr>
        </p:nvSpPr>
        <p:spPr/>
        <p:txBody>
          <a:bodyPr/>
          <a:lstStyle/>
          <a:p>
            <a:fld id="{6F6C18F3-B880-4457-93A1-9FFDAF00E0B5}" type="datetime2">
              <a:rPr lang="da-DK" smtClean="0"/>
              <a:t>24. april 2023</a:t>
            </a:fld>
            <a:endParaRPr lang="da-DK" dirty="0"/>
          </a:p>
        </p:txBody>
      </p:sp>
    </p:spTree>
    <p:extLst>
      <p:ext uri="{BB962C8B-B14F-4D97-AF65-F5344CB8AC3E}">
        <p14:creationId xmlns:p14="http://schemas.microsoft.com/office/powerpoint/2010/main" val="293632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47256" y="750137"/>
            <a:ext cx="9248528" cy="726537"/>
          </a:xfrm>
        </p:spPr>
        <p:txBody>
          <a:bodyPr/>
          <a:lstStyle/>
          <a:p>
            <a:r>
              <a:rPr lang="da-DK" sz="3996" b="1" dirty="0"/>
              <a:t>Træk til prøven – tidligst 1. april</a:t>
            </a:r>
            <a:r>
              <a:rPr lang="da-DK" dirty="0" smtClean="0"/>
              <a:t/>
            </a:r>
            <a:br>
              <a:rPr lang="da-DK" dirty="0" smtClean="0"/>
            </a:br>
            <a:r>
              <a:rPr lang="da-DK" dirty="0" smtClean="0"/>
              <a:t/>
            </a:r>
            <a:br>
              <a:rPr lang="da-DK" dirty="0" smtClean="0"/>
            </a:br>
            <a:r>
              <a:rPr lang="da-DK" sz="2398" dirty="0"/>
              <a:t>Hvilke to indholdsområder skal I vise til prøven?</a:t>
            </a:r>
            <a:br>
              <a:rPr lang="da-DK" sz="2398" dirty="0"/>
            </a:br>
            <a:r>
              <a:rPr lang="da-DK" sz="2398" dirty="0"/>
              <a:t/>
            </a:r>
            <a:br>
              <a:rPr lang="da-DK" sz="2398" dirty="0"/>
            </a:br>
            <a:r>
              <a:rPr lang="da-DK" sz="2398" dirty="0"/>
              <a:t>I skal trække ét indholdsområde fra pulje A og ét indholdsområde fra pulje B. </a:t>
            </a:r>
            <a:endParaRPr lang="da-DK" sz="2398" dirty="0"/>
          </a:p>
        </p:txBody>
      </p:sp>
      <p:sp>
        <p:nvSpPr>
          <p:cNvPr id="3" name="Pladsholder til indhold 2"/>
          <p:cNvSpPr>
            <a:spLocks noGrp="1"/>
          </p:cNvSpPr>
          <p:nvPr>
            <p:ph sz="half" idx="4294967295"/>
          </p:nvPr>
        </p:nvSpPr>
        <p:spPr>
          <a:xfrm>
            <a:off x="545782" y="3130373"/>
            <a:ext cx="5458862" cy="3184621"/>
          </a:xfrm>
        </p:spPr>
        <p:txBody>
          <a:bodyPr/>
          <a:lstStyle/>
          <a:p>
            <a:pPr marL="0" indent="0">
              <a:buNone/>
            </a:pPr>
            <a:r>
              <a:rPr lang="da-DK" sz="2398" b="1" u="sng" dirty="0"/>
              <a:t>Pulje A</a:t>
            </a:r>
            <a:endParaRPr lang="da-DK" dirty="0" smtClean="0"/>
          </a:p>
          <a:p>
            <a:r>
              <a:rPr lang="da-DK" sz="2398" dirty="0"/>
              <a:t>Redskabsaktiviteter</a:t>
            </a:r>
          </a:p>
          <a:p>
            <a:r>
              <a:rPr lang="da-DK" sz="2398" dirty="0"/>
              <a:t>Dans og udtryk</a:t>
            </a:r>
          </a:p>
          <a:p>
            <a:r>
              <a:rPr lang="da-DK" sz="2398" dirty="0"/>
              <a:t>Kropsbasis</a:t>
            </a:r>
            <a:endParaRPr lang="da-DK" sz="2398" dirty="0"/>
          </a:p>
        </p:txBody>
      </p:sp>
      <p:sp>
        <p:nvSpPr>
          <p:cNvPr id="4" name="Pladsholder til indhold 3"/>
          <p:cNvSpPr>
            <a:spLocks noGrp="1"/>
          </p:cNvSpPr>
          <p:nvPr>
            <p:ph sz="half" idx="4294967295"/>
          </p:nvPr>
        </p:nvSpPr>
        <p:spPr>
          <a:xfrm>
            <a:off x="6185772" y="3130373"/>
            <a:ext cx="5459113" cy="3184621"/>
          </a:xfrm>
        </p:spPr>
        <p:txBody>
          <a:bodyPr/>
          <a:lstStyle/>
          <a:p>
            <a:pPr marL="0" indent="0">
              <a:buNone/>
            </a:pPr>
            <a:r>
              <a:rPr lang="da-DK" sz="2398" b="1" u="sng" dirty="0"/>
              <a:t>Pulje B</a:t>
            </a:r>
            <a:endParaRPr lang="da-DK" dirty="0" smtClean="0"/>
          </a:p>
          <a:p>
            <a:r>
              <a:rPr lang="da-DK" sz="2398" dirty="0"/>
              <a:t>Løb, spring og kast</a:t>
            </a:r>
          </a:p>
          <a:p>
            <a:r>
              <a:rPr lang="da-DK" sz="2398" dirty="0"/>
              <a:t>Fysisk træning</a:t>
            </a:r>
          </a:p>
          <a:p>
            <a:r>
              <a:rPr lang="da-DK" sz="2398" dirty="0"/>
              <a:t>Boldbasis og boldspil</a:t>
            </a:r>
          </a:p>
          <a:p>
            <a:r>
              <a:rPr lang="da-DK" sz="2398" dirty="0"/>
              <a:t>Natur- og </a:t>
            </a:r>
            <a:r>
              <a:rPr lang="da-DK" sz="2398" dirty="0" err="1"/>
              <a:t>udeliv</a:t>
            </a:r>
            <a:r>
              <a:rPr lang="da-DK" sz="2398" dirty="0"/>
              <a:t> (kan udelades, hvis din lærer vælger det)</a:t>
            </a:r>
          </a:p>
          <a:p>
            <a:pPr marL="0" indent="0">
              <a:buNone/>
            </a:pPr>
            <a:endParaRPr lang="da-DK" dirty="0"/>
          </a:p>
        </p:txBody>
      </p:sp>
      <p:sp>
        <p:nvSpPr>
          <p:cNvPr id="5" name="Pladsholder til dato 4"/>
          <p:cNvSpPr>
            <a:spLocks noGrp="1"/>
          </p:cNvSpPr>
          <p:nvPr>
            <p:ph type="dt" sz="half" idx="10"/>
          </p:nvPr>
        </p:nvSpPr>
        <p:spPr/>
        <p:txBody>
          <a:bodyPr/>
          <a:lstStyle/>
          <a:p>
            <a:fld id="{5287408A-2C93-4FDA-893A-85FA7EDCDC14}" type="datetime2">
              <a:rPr lang="da-DK" smtClean="0"/>
              <a:t>24. april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30</a:t>
            </a:fld>
            <a:endParaRPr lang="da-DK" dirty="0"/>
          </a:p>
        </p:txBody>
      </p:sp>
    </p:spTree>
    <p:extLst>
      <p:ext uri="{BB962C8B-B14F-4D97-AF65-F5344CB8AC3E}">
        <p14:creationId xmlns:p14="http://schemas.microsoft.com/office/powerpoint/2010/main" val="41788958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96" b="1" dirty="0"/>
              <a:t>Undervisningsbeskrivelsen</a:t>
            </a:r>
            <a:endParaRPr lang="da-DK" sz="3996" b="1" dirty="0"/>
          </a:p>
        </p:txBody>
      </p:sp>
      <p:sp>
        <p:nvSpPr>
          <p:cNvPr id="3" name="Pladsholder til indhold 2"/>
          <p:cNvSpPr>
            <a:spLocks noGrp="1"/>
          </p:cNvSpPr>
          <p:nvPr>
            <p:ph sz="half" idx="4294967295"/>
          </p:nvPr>
        </p:nvSpPr>
        <p:spPr>
          <a:xfrm>
            <a:off x="545531" y="1476674"/>
            <a:ext cx="10223618" cy="4838320"/>
          </a:xfrm>
        </p:spPr>
        <p:txBody>
          <a:bodyPr/>
          <a:lstStyle/>
          <a:p>
            <a:r>
              <a:rPr lang="da-DK" sz="2398" dirty="0"/>
              <a:t>Din lærer har lavet en undervisningsbeskrivelse, som beskriver hvad I har lavet i undervisningen i 9. klasse. </a:t>
            </a:r>
          </a:p>
          <a:p>
            <a:r>
              <a:rPr lang="da-DK" sz="2398" dirty="0"/>
              <a:t>Undervisningsbeskrivelsen kan I kigge i, når I skal lave jeres praksisprogram.</a:t>
            </a:r>
          </a:p>
          <a:p>
            <a:r>
              <a:rPr lang="da-DK" sz="2398" dirty="0"/>
              <a:t>Det er en god ide at bruge undervisningsbeskrivelsen, så du får genopfrisket hvad du har lært i idræt i 9. klasse. </a:t>
            </a:r>
            <a:endParaRPr lang="da-DK" sz="2398" dirty="0"/>
          </a:p>
        </p:txBody>
      </p:sp>
      <p:sp>
        <p:nvSpPr>
          <p:cNvPr id="4" name="Pladsholder til indhold 3"/>
          <p:cNvSpPr>
            <a:spLocks noGrp="1"/>
          </p:cNvSpPr>
          <p:nvPr>
            <p:ph sz="half" idx="4294967295"/>
          </p:nvPr>
        </p:nvSpPr>
        <p:spPr>
          <a:xfrm>
            <a:off x="6185772" y="1476674"/>
            <a:ext cx="5459113" cy="4838320"/>
          </a:xfrm>
        </p:spPr>
        <p:txBody>
          <a:bodyPr/>
          <a:lstStyle/>
          <a:p>
            <a:endParaRPr lang="da-DK" dirty="0" smtClean="0"/>
          </a:p>
          <a:p>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31</a:t>
            </a:fld>
            <a:endParaRPr lang="da-DK" dirty="0"/>
          </a:p>
        </p:txBody>
      </p:sp>
    </p:spTree>
    <p:extLst>
      <p:ext uri="{BB962C8B-B14F-4D97-AF65-F5344CB8AC3E}">
        <p14:creationId xmlns:p14="http://schemas.microsoft.com/office/powerpoint/2010/main" val="19120044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96" dirty="0"/>
              <a:t>Brainstorm</a:t>
            </a:r>
            <a:r>
              <a:rPr lang="da-DK" sz="3996" u="sng" dirty="0"/>
              <a:t> </a:t>
            </a:r>
            <a:endParaRPr lang="da-DK" sz="3996" u="sng" dirty="0"/>
          </a:p>
        </p:txBody>
      </p:sp>
      <p:sp>
        <p:nvSpPr>
          <p:cNvPr id="3" name="Pladsholder til indhold 2"/>
          <p:cNvSpPr>
            <a:spLocks noGrp="1"/>
          </p:cNvSpPr>
          <p:nvPr>
            <p:ph sz="half" idx="4294967295"/>
          </p:nvPr>
        </p:nvSpPr>
        <p:spPr>
          <a:xfrm>
            <a:off x="545531" y="1801695"/>
            <a:ext cx="5459113" cy="4513299"/>
          </a:xfrm>
        </p:spPr>
        <p:txBody>
          <a:bodyPr/>
          <a:lstStyle/>
          <a:p>
            <a:r>
              <a:rPr lang="da-DK" sz="2398" dirty="0"/>
              <a:t>I din gruppe, skal I </a:t>
            </a:r>
            <a:r>
              <a:rPr lang="da-DK" sz="2398" dirty="0" err="1"/>
              <a:t>i</a:t>
            </a:r>
            <a:r>
              <a:rPr lang="da-DK" sz="2398" dirty="0"/>
              <a:t> gang med at finde ud af, hvad I vil lave til prøven.</a:t>
            </a:r>
          </a:p>
          <a:p>
            <a:r>
              <a:rPr lang="da-DK" sz="2398" dirty="0"/>
              <a:t>Det kan I gøre med en brainstorm, hvor I kigger i undervisningsbeskrivelsen og selv kommer på flere idéer.</a:t>
            </a:r>
          </a:p>
          <a:p>
            <a:r>
              <a:rPr lang="da-DK" sz="2398" dirty="0"/>
              <a:t>Husk at skrive ned, hvad I hver især er gode til i de indholdsområder, I har trukket.</a:t>
            </a:r>
          </a:p>
        </p:txBody>
      </p:sp>
      <p:sp>
        <p:nvSpPr>
          <p:cNvPr id="4" name="Pladsholder til indhold 3"/>
          <p:cNvSpPr>
            <a:spLocks noGrp="1"/>
          </p:cNvSpPr>
          <p:nvPr>
            <p:ph sz="half" idx="4294967295"/>
          </p:nvPr>
        </p:nvSpPr>
        <p:spPr>
          <a:xfrm>
            <a:off x="6185772" y="1801695"/>
            <a:ext cx="5459113" cy="4513299"/>
          </a:xfrm>
        </p:spPr>
        <p:txBody>
          <a:bodyPr/>
          <a:lstStyle/>
          <a:p>
            <a:r>
              <a:rPr lang="da-DK" sz="2398" dirty="0"/>
              <a:t>I skal også vælge ét af </a:t>
            </a:r>
            <a:r>
              <a:rPr lang="da-DK" sz="2398" dirty="0"/>
              <a:t>de </a:t>
            </a:r>
            <a:r>
              <a:rPr lang="da-DK" sz="2398" dirty="0"/>
              <a:t>temaer, som I har arbejdet med i løbet af </a:t>
            </a:r>
            <a:r>
              <a:rPr lang="da-DK" sz="2398" dirty="0"/>
              <a:t>året, </a:t>
            </a:r>
            <a:r>
              <a:rPr lang="da-DK" sz="2398" dirty="0"/>
              <a:t>og som I har </a:t>
            </a:r>
            <a:r>
              <a:rPr lang="da-DK" sz="2398" dirty="0"/>
              <a:t>udvalgt </a:t>
            </a:r>
            <a:r>
              <a:rPr lang="da-DK" sz="2398" dirty="0"/>
              <a:t>sammen med jeres </a:t>
            </a:r>
            <a:r>
              <a:rPr lang="da-DK" sz="2398" dirty="0"/>
              <a:t>lærer.</a:t>
            </a:r>
            <a:endParaRPr lang="da-DK" sz="2398" dirty="0"/>
          </a:p>
          <a:p>
            <a:pPr marL="0" indent="0">
              <a:buNone/>
            </a:pPr>
            <a:endParaRPr lang="da-DK" dirty="0" smtClean="0"/>
          </a:p>
          <a:p>
            <a:pPr marL="0" indent="0">
              <a:buNone/>
            </a:pPr>
            <a:endParaRPr lang="da-DK" dirty="0"/>
          </a:p>
          <a:p>
            <a:pPr marL="0" indent="0">
              <a:buNone/>
            </a:pP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32</a:t>
            </a:fld>
            <a:endParaRPr lang="da-DK" dirty="0"/>
          </a:p>
        </p:txBody>
      </p:sp>
      <p:grpSp>
        <p:nvGrpSpPr>
          <p:cNvPr id="11" name="Group 4">
            <a:extLst>
              <a:ext uri="{FF2B5EF4-FFF2-40B4-BE49-F238E27FC236}">
                <a16:creationId xmlns:a16="http://schemas.microsoft.com/office/drawing/2014/main" id="{C65406F5-EA23-4BD6-925D-11FB45B30215}"/>
              </a:ext>
            </a:extLst>
          </p:cNvPr>
          <p:cNvGrpSpPr>
            <a:grpSpLocks noChangeAspect="1"/>
          </p:cNvGrpSpPr>
          <p:nvPr/>
        </p:nvGrpSpPr>
        <p:grpSpPr bwMode="auto">
          <a:xfrm>
            <a:off x="7708759" y="3498503"/>
            <a:ext cx="1791965" cy="2490637"/>
            <a:chOff x="426" y="374"/>
            <a:chExt cx="301" cy="403"/>
          </a:xfrm>
        </p:grpSpPr>
        <p:sp>
          <p:nvSpPr>
            <p:cNvPr id="12" name="Freeform 5">
              <a:extLst>
                <a:ext uri="{FF2B5EF4-FFF2-40B4-BE49-F238E27FC236}">
                  <a16:creationId xmlns:a16="http://schemas.microsoft.com/office/drawing/2014/main" id="{C95C6543-9E6E-4ACC-8047-6DD2BAC6941D}"/>
                </a:ext>
              </a:extLst>
            </p:cNvPr>
            <p:cNvSpPr>
              <a:spLocks noEditPoints="1"/>
            </p:cNvSpPr>
            <p:nvPr/>
          </p:nvSpPr>
          <p:spPr bwMode="auto">
            <a:xfrm>
              <a:off x="426" y="374"/>
              <a:ext cx="301" cy="378"/>
            </a:xfrm>
            <a:custGeom>
              <a:avLst/>
              <a:gdLst>
                <a:gd name="T0" fmla="*/ 401 w 567"/>
                <a:gd name="T1" fmla="*/ 713 h 713"/>
                <a:gd name="T2" fmla="*/ 401 w 567"/>
                <a:gd name="T3" fmla="*/ 582 h 713"/>
                <a:gd name="T4" fmla="*/ 424 w 567"/>
                <a:gd name="T5" fmla="*/ 487 h 713"/>
                <a:gd name="T6" fmla="*/ 532 w 567"/>
                <a:gd name="T7" fmla="*/ 188 h 713"/>
                <a:gd name="T8" fmla="*/ 273 w 567"/>
                <a:gd name="T9" fmla="*/ 4 h 713"/>
                <a:gd name="T10" fmla="*/ 27 w 567"/>
                <a:gd name="T11" fmla="*/ 205 h 713"/>
                <a:gd name="T12" fmla="*/ 156 w 567"/>
                <a:gd name="T13" fmla="*/ 496 h 713"/>
                <a:gd name="T14" fmla="*/ 188 w 567"/>
                <a:gd name="T15" fmla="*/ 587 h 713"/>
                <a:gd name="T16" fmla="*/ 188 w 567"/>
                <a:gd name="T17" fmla="*/ 713 h 713"/>
                <a:gd name="T18" fmla="*/ 401 w 567"/>
                <a:gd name="T19" fmla="*/ 713 h 713"/>
                <a:gd name="T20" fmla="*/ 211 w 567"/>
                <a:gd name="T21" fmla="*/ 691 h 713"/>
                <a:gd name="T22" fmla="*/ 209 w 567"/>
                <a:gd name="T23" fmla="*/ 689 h 713"/>
                <a:gd name="T24" fmla="*/ 209 w 567"/>
                <a:gd name="T25" fmla="*/ 587 h 713"/>
                <a:gd name="T26" fmla="*/ 172 w 567"/>
                <a:gd name="T27" fmla="*/ 481 h 713"/>
                <a:gd name="T28" fmla="*/ 168 w 567"/>
                <a:gd name="T29" fmla="*/ 478 h 713"/>
                <a:gd name="T30" fmla="*/ 49 w 567"/>
                <a:gd name="T31" fmla="*/ 212 h 713"/>
                <a:gd name="T32" fmla="*/ 274 w 567"/>
                <a:gd name="T33" fmla="*/ 27 h 713"/>
                <a:gd name="T34" fmla="*/ 511 w 567"/>
                <a:gd name="T35" fmla="*/ 197 h 713"/>
                <a:gd name="T36" fmla="*/ 409 w 567"/>
                <a:gd name="T37" fmla="*/ 470 h 713"/>
                <a:gd name="T38" fmla="*/ 405 w 567"/>
                <a:gd name="T39" fmla="*/ 476 h 713"/>
                <a:gd name="T40" fmla="*/ 380 w 567"/>
                <a:gd name="T41" fmla="*/ 582 h 713"/>
                <a:gd name="T42" fmla="*/ 380 w 567"/>
                <a:gd name="T43" fmla="*/ 689 h 713"/>
                <a:gd name="T44" fmla="*/ 378 w 567"/>
                <a:gd name="T45" fmla="*/ 691 h 713"/>
                <a:gd name="T46" fmla="*/ 211 w 567"/>
                <a:gd name="T47" fmla="*/ 691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7" h="713">
                  <a:moveTo>
                    <a:pt x="401" y="713"/>
                  </a:moveTo>
                  <a:cubicBezTo>
                    <a:pt x="401" y="582"/>
                    <a:pt x="401" y="582"/>
                    <a:pt x="401" y="582"/>
                  </a:cubicBezTo>
                  <a:cubicBezTo>
                    <a:pt x="400" y="549"/>
                    <a:pt x="408" y="517"/>
                    <a:pt x="424" y="487"/>
                  </a:cubicBezTo>
                  <a:cubicBezTo>
                    <a:pt x="523" y="423"/>
                    <a:pt x="567" y="301"/>
                    <a:pt x="532" y="188"/>
                  </a:cubicBezTo>
                  <a:cubicBezTo>
                    <a:pt x="496" y="75"/>
                    <a:pt x="391" y="0"/>
                    <a:pt x="273" y="4"/>
                  </a:cubicBezTo>
                  <a:cubicBezTo>
                    <a:pt x="155" y="8"/>
                    <a:pt x="55" y="91"/>
                    <a:pt x="27" y="205"/>
                  </a:cubicBezTo>
                  <a:cubicBezTo>
                    <a:pt x="0" y="320"/>
                    <a:pt x="53" y="439"/>
                    <a:pt x="156" y="496"/>
                  </a:cubicBezTo>
                  <a:cubicBezTo>
                    <a:pt x="175" y="523"/>
                    <a:pt x="186" y="554"/>
                    <a:pt x="188" y="587"/>
                  </a:cubicBezTo>
                  <a:cubicBezTo>
                    <a:pt x="188" y="713"/>
                    <a:pt x="188" y="713"/>
                    <a:pt x="188" y="713"/>
                  </a:cubicBezTo>
                  <a:lnTo>
                    <a:pt x="401" y="713"/>
                  </a:lnTo>
                  <a:close/>
                  <a:moveTo>
                    <a:pt x="211" y="691"/>
                  </a:moveTo>
                  <a:cubicBezTo>
                    <a:pt x="209" y="689"/>
                    <a:pt x="209" y="689"/>
                    <a:pt x="209" y="689"/>
                  </a:cubicBezTo>
                  <a:cubicBezTo>
                    <a:pt x="209" y="587"/>
                    <a:pt x="209" y="587"/>
                    <a:pt x="209" y="587"/>
                  </a:cubicBezTo>
                  <a:cubicBezTo>
                    <a:pt x="207" y="549"/>
                    <a:pt x="194" y="512"/>
                    <a:pt x="172" y="481"/>
                  </a:cubicBezTo>
                  <a:cubicBezTo>
                    <a:pt x="171" y="480"/>
                    <a:pt x="170" y="479"/>
                    <a:pt x="168" y="478"/>
                  </a:cubicBezTo>
                  <a:cubicBezTo>
                    <a:pt x="73" y="427"/>
                    <a:pt x="24" y="318"/>
                    <a:pt x="49" y="212"/>
                  </a:cubicBezTo>
                  <a:cubicBezTo>
                    <a:pt x="73" y="107"/>
                    <a:pt x="166" y="31"/>
                    <a:pt x="274" y="27"/>
                  </a:cubicBezTo>
                  <a:cubicBezTo>
                    <a:pt x="382" y="23"/>
                    <a:pt x="480" y="93"/>
                    <a:pt x="511" y="197"/>
                  </a:cubicBezTo>
                  <a:cubicBezTo>
                    <a:pt x="543" y="301"/>
                    <a:pt x="501" y="413"/>
                    <a:pt x="409" y="470"/>
                  </a:cubicBezTo>
                  <a:cubicBezTo>
                    <a:pt x="407" y="472"/>
                    <a:pt x="406" y="474"/>
                    <a:pt x="405" y="476"/>
                  </a:cubicBezTo>
                  <a:cubicBezTo>
                    <a:pt x="387" y="509"/>
                    <a:pt x="379" y="545"/>
                    <a:pt x="380" y="582"/>
                  </a:cubicBezTo>
                  <a:cubicBezTo>
                    <a:pt x="380" y="689"/>
                    <a:pt x="380" y="689"/>
                    <a:pt x="380" y="689"/>
                  </a:cubicBezTo>
                  <a:cubicBezTo>
                    <a:pt x="378" y="691"/>
                    <a:pt x="378" y="691"/>
                    <a:pt x="378" y="691"/>
                  </a:cubicBezTo>
                  <a:lnTo>
                    <a:pt x="211" y="6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45" tIns="45672" rIns="91345" bIns="45672" numCol="1" anchor="t" anchorCtr="0" compatLnSpc="1">
              <a:prstTxWarp prst="textNoShape">
                <a:avLst/>
              </a:prstTxWarp>
            </a:bodyPr>
            <a:lstStyle/>
            <a:p>
              <a:endParaRPr lang="en-GB" sz="1798"/>
            </a:p>
          </p:txBody>
        </p:sp>
        <p:sp>
          <p:nvSpPr>
            <p:cNvPr id="13" name="Freeform 6">
              <a:extLst>
                <a:ext uri="{FF2B5EF4-FFF2-40B4-BE49-F238E27FC236}">
                  <a16:creationId xmlns:a16="http://schemas.microsoft.com/office/drawing/2014/main" id="{07311A10-B292-47F7-BFFA-620DF98C8428}"/>
                </a:ext>
              </a:extLst>
            </p:cNvPr>
            <p:cNvSpPr>
              <a:spLocks/>
            </p:cNvSpPr>
            <p:nvPr/>
          </p:nvSpPr>
          <p:spPr bwMode="auto">
            <a:xfrm>
              <a:off x="528" y="679"/>
              <a:ext cx="108" cy="14"/>
            </a:xfrm>
            <a:custGeom>
              <a:avLst/>
              <a:gdLst>
                <a:gd name="T0" fmla="*/ 191 w 205"/>
                <a:gd name="T1" fmla="*/ 28 h 28"/>
                <a:gd name="T2" fmla="*/ 13 w 205"/>
                <a:gd name="T3" fmla="*/ 28 h 28"/>
                <a:gd name="T4" fmla="*/ 0 w 205"/>
                <a:gd name="T5" fmla="*/ 14 h 28"/>
                <a:gd name="T6" fmla="*/ 13 w 205"/>
                <a:gd name="T7" fmla="*/ 0 h 28"/>
                <a:gd name="T8" fmla="*/ 191 w 205"/>
                <a:gd name="T9" fmla="*/ 0 h 28"/>
                <a:gd name="T10" fmla="*/ 205 w 205"/>
                <a:gd name="T11" fmla="*/ 14 h 28"/>
                <a:gd name="T12" fmla="*/ 191 w 205"/>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05" h="28">
                  <a:moveTo>
                    <a:pt x="191" y="28"/>
                  </a:moveTo>
                  <a:cubicBezTo>
                    <a:pt x="13" y="28"/>
                    <a:pt x="13" y="28"/>
                    <a:pt x="13" y="28"/>
                  </a:cubicBezTo>
                  <a:cubicBezTo>
                    <a:pt x="6" y="28"/>
                    <a:pt x="0" y="22"/>
                    <a:pt x="0" y="14"/>
                  </a:cubicBezTo>
                  <a:cubicBezTo>
                    <a:pt x="0" y="6"/>
                    <a:pt x="6" y="0"/>
                    <a:pt x="13" y="0"/>
                  </a:cubicBezTo>
                  <a:cubicBezTo>
                    <a:pt x="191" y="0"/>
                    <a:pt x="191" y="0"/>
                    <a:pt x="191" y="0"/>
                  </a:cubicBezTo>
                  <a:cubicBezTo>
                    <a:pt x="198" y="0"/>
                    <a:pt x="205" y="6"/>
                    <a:pt x="205" y="14"/>
                  </a:cubicBezTo>
                  <a:cubicBezTo>
                    <a:pt x="205" y="22"/>
                    <a:pt x="198" y="28"/>
                    <a:pt x="191"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45" tIns="45672" rIns="91345" bIns="45672" numCol="1" anchor="t" anchorCtr="0" compatLnSpc="1">
              <a:prstTxWarp prst="textNoShape">
                <a:avLst/>
              </a:prstTxWarp>
            </a:bodyPr>
            <a:lstStyle/>
            <a:p>
              <a:endParaRPr lang="en-GB" sz="1798"/>
            </a:p>
          </p:txBody>
        </p:sp>
        <p:sp>
          <p:nvSpPr>
            <p:cNvPr id="14" name="Freeform 7">
              <a:extLst>
                <a:ext uri="{FF2B5EF4-FFF2-40B4-BE49-F238E27FC236}">
                  <a16:creationId xmlns:a16="http://schemas.microsoft.com/office/drawing/2014/main" id="{A5185CCA-B751-4719-88B9-C68E1309CA7C}"/>
                </a:ext>
              </a:extLst>
            </p:cNvPr>
            <p:cNvSpPr>
              <a:spLocks noEditPoints="1"/>
            </p:cNvSpPr>
            <p:nvPr/>
          </p:nvSpPr>
          <p:spPr bwMode="auto">
            <a:xfrm>
              <a:off x="536" y="495"/>
              <a:ext cx="84" cy="197"/>
            </a:xfrm>
            <a:custGeom>
              <a:avLst/>
              <a:gdLst>
                <a:gd name="T0" fmla="*/ 93 w 159"/>
                <a:gd name="T1" fmla="*/ 369 h 373"/>
                <a:gd name="T2" fmla="*/ 97 w 159"/>
                <a:gd name="T3" fmla="*/ 362 h 373"/>
                <a:gd name="T4" fmla="*/ 97 w 159"/>
                <a:gd name="T5" fmla="*/ 79 h 373"/>
                <a:gd name="T6" fmla="*/ 98 w 159"/>
                <a:gd name="T7" fmla="*/ 78 h 373"/>
                <a:gd name="T8" fmla="*/ 148 w 159"/>
                <a:gd name="T9" fmla="*/ 77 h 373"/>
                <a:gd name="T10" fmla="*/ 159 w 159"/>
                <a:gd name="T11" fmla="*/ 66 h 373"/>
                <a:gd name="T12" fmla="*/ 148 w 159"/>
                <a:gd name="T13" fmla="*/ 55 h 373"/>
                <a:gd name="T14" fmla="*/ 98 w 159"/>
                <a:gd name="T15" fmla="*/ 56 h 373"/>
                <a:gd name="T16" fmla="*/ 97 w 159"/>
                <a:gd name="T17" fmla="*/ 55 h 373"/>
                <a:gd name="T18" fmla="*/ 97 w 159"/>
                <a:gd name="T19" fmla="*/ 24 h 373"/>
                <a:gd name="T20" fmla="*/ 95 w 159"/>
                <a:gd name="T21" fmla="*/ 18 h 373"/>
                <a:gd name="T22" fmla="*/ 65 w 159"/>
                <a:gd name="T23" fmla="*/ 1 h 373"/>
                <a:gd name="T24" fmla="*/ 29 w 159"/>
                <a:gd name="T25" fmla="*/ 16 h 373"/>
                <a:gd name="T26" fmla="*/ 5 w 159"/>
                <a:gd name="T27" fmla="*/ 66 h 373"/>
                <a:gd name="T28" fmla="*/ 30 w 159"/>
                <a:gd name="T29" fmla="*/ 79 h 373"/>
                <a:gd name="T30" fmla="*/ 73 w 159"/>
                <a:gd name="T31" fmla="*/ 78 h 373"/>
                <a:gd name="T32" fmla="*/ 75 w 159"/>
                <a:gd name="T33" fmla="*/ 80 h 373"/>
                <a:gd name="T34" fmla="*/ 75 w 159"/>
                <a:gd name="T35" fmla="*/ 362 h 373"/>
                <a:gd name="T36" fmla="*/ 86 w 159"/>
                <a:gd name="T37" fmla="*/ 373 h 373"/>
                <a:gd name="T38" fmla="*/ 93 w 159"/>
                <a:gd name="T39" fmla="*/ 369 h 373"/>
                <a:gd name="T40" fmla="*/ 27 w 159"/>
                <a:gd name="T41" fmla="*/ 58 h 373"/>
                <a:gd name="T42" fmla="*/ 26 w 159"/>
                <a:gd name="T43" fmla="*/ 55 h 373"/>
                <a:gd name="T44" fmla="*/ 44 w 159"/>
                <a:gd name="T45" fmla="*/ 32 h 373"/>
                <a:gd name="T46" fmla="*/ 63 w 159"/>
                <a:gd name="T47" fmla="*/ 22 h 373"/>
                <a:gd name="T48" fmla="*/ 75 w 159"/>
                <a:gd name="T49" fmla="*/ 29 h 373"/>
                <a:gd name="T50" fmla="*/ 75 w 159"/>
                <a:gd name="T51" fmla="*/ 55 h 373"/>
                <a:gd name="T52" fmla="*/ 73 w 159"/>
                <a:gd name="T53" fmla="*/ 57 h 373"/>
                <a:gd name="T54" fmla="*/ 53 w 159"/>
                <a:gd name="T55" fmla="*/ 57 h 373"/>
                <a:gd name="T56" fmla="*/ 30 w 159"/>
                <a:gd name="T57" fmla="*/ 58 h 373"/>
                <a:gd name="T58" fmla="*/ 27 w 159"/>
                <a:gd name="T59" fmla="*/ 5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373">
                  <a:moveTo>
                    <a:pt x="93" y="369"/>
                  </a:moveTo>
                  <a:cubicBezTo>
                    <a:pt x="95" y="367"/>
                    <a:pt x="97" y="365"/>
                    <a:pt x="97" y="362"/>
                  </a:cubicBezTo>
                  <a:cubicBezTo>
                    <a:pt x="97" y="79"/>
                    <a:pt x="97" y="79"/>
                    <a:pt x="97" y="79"/>
                  </a:cubicBezTo>
                  <a:cubicBezTo>
                    <a:pt x="98" y="78"/>
                    <a:pt x="98" y="78"/>
                    <a:pt x="98" y="78"/>
                  </a:cubicBezTo>
                  <a:cubicBezTo>
                    <a:pt x="126" y="77"/>
                    <a:pt x="145" y="77"/>
                    <a:pt x="148" y="77"/>
                  </a:cubicBezTo>
                  <a:cubicBezTo>
                    <a:pt x="154" y="77"/>
                    <a:pt x="159" y="72"/>
                    <a:pt x="159" y="66"/>
                  </a:cubicBezTo>
                  <a:cubicBezTo>
                    <a:pt x="159" y="60"/>
                    <a:pt x="154" y="55"/>
                    <a:pt x="148" y="55"/>
                  </a:cubicBezTo>
                  <a:cubicBezTo>
                    <a:pt x="145" y="55"/>
                    <a:pt x="126" y="56"/>
                    <a:pt x="98" y="56"/>
                  </a:cubicBezTo>
                  <a:cubicBezTo>
                    <a:pt x="97" y="55"/>
                    <a:pt x="97" y="55"/>
                    <a:pt x="97" y="55"/>
                  </a:cubicBezTo>
                  <a:cubicBezTo>
                    <a:pt x="97" y="24"/>
                    <a:pt x="97" y="24"/>
                    <a:pt x="97" y="24"/>
                  </a:cubicBezTo>
                  <a:cubicBezTo>
                    <a:pt x="97" y="22"/>
                    <a:pt x="96" y="19"/>
                    <a:pt x="95" y="18"/>
                  </a:cubicBezTo>
                  <a:cubicBezTo>
                    <a:pt x="87" y="8"/>
                    <a:pt x="77" y="2"/>
                    <a:pt x="65" y="1"/>
                  </a:cubicBezTo>
                  <a:cubicBezTo>
                    <a:pt x="51" y="0"/>
                    <a:pt x="38" y="6"/>
                    <a:pt x="29" y="16"/>
                  </a:cubicBezTo>
                  <a:cubicBezTo>
                    <a:pt x="9" y="36"/>
                    <a:pt x="0" y="52"/>
                    <a:pt x="5" y="66"/>
                  </a:cubicBezTo>
                  <a:cubicBezTo>
                    <a:pt x="10" y="75"/>
                    <a:pt x="20" y="81"/>
                    <a:pt x="30" y="79"/>
                  </a:cubicBezTo>
                  <a:cubicBezTo>
                    <a:pt x="73" y="78"/>
                    <a:pt x="73" y="78"/>
                    <a:pt x="73" y="78"/>
                  </a:cubicBezTo>
                  <a:cubicBezTo>
                    <a:pt x="75" y="80"/>
                    <a:pt x="75" y="80"/>
                    <a:pt x="75" y="80"/>
                  </a:cubicBezTo>
                  <a:cubicBezTo>
                    <a:pt x="75" y="362"/>
                    <a:pt x="75" y="362"/>
                    <a:pt x="75" y="362"/>
                  </a:cubicBezTo>
                  <a:cubicBezTo>
                    <a:pt x="75" y="368"/>
                    <a:pt x="80" y="373"/>
                    <a:pt x="86" y="373"/>
                  </a:cubicBezTo>
                  <a:cubicBezTo>
                    <a:pt x="89" y="373"/>
                    <a:pt x="91" y="372"/>
                    <a:pt x="93" y="369"/>
                  </a:cubicBezTo>
                  <a:close/>
                  <a:moveTo>
                    <a:pt x="27" y="58"/>
                  </a:moveTo>
                  <a:cubicBezTo>
                    <a:pt x="26" y="55"/>
                    <a:pt x="26" y="55"/>
                    <a:pt x="26" y="55"/>
                  </a:cubicBezTo>
                  <a:cubicBezTo>
                    <a:pt x="30" y="46"/>
                    <a:pt x="37" y="38"/>
                    <a:pt x="44" y="32"/>
                  </a:cubicBezTo>
                  <a:cubicBezTo>
                    <a:pt x="49" y="26"/>
                    <a:pt x="55" y="22"/>
                    <a:pt x="63" y="22"/>
                  </a:cubicBezTo>
                  <a:cubicBezTo>
                    <a:pt x="67" y="23"/>
                    <a:pt x="71" y="25"/>
                    <a:pt x="75" y="29"/>
                  </a:cubicBezTo>
                  <a:cubicBezTo>
                    <a:pt x="75" y="55"/>
                    <a:pt x="75" y="55"/>
                    <a:pt x="75" y="55"/>
                  </a:cubicBezTo>
                  <a:cubicBezTo>
                    <a:pt x="73" y="57"/>
                    <a:pt x="73" y="57"/>
                    <a:pt x="73" y="57"/>
                  </a:cubicBezTo>
                  <a:cubicBezTo>
                    <a:pt x="64" y="57"/>
                    <a:pt x="58" y="57"/>
                    <a:pt x="53" y="57"/>
                  </a:cubicBezTo>
                  <a:cubicBezTo>
                    <a:pt x="45" y="57"/>
                    <a:pt x="37" y="58"/>
                    <a:pt x="30" y="58"/>
                  </a:cubicBezTo>
                  <a:cubicBezTo>
                    <a:pt x="29" y="58"/>
                    <a:pt x="28" y="58"/>
                    <a:pt x="27" y="5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45" tIns="45672" rIns="91345" bIns="45672" numCol="1" anchor="t" anchorCtr="0" compatLnSpc="1">
              <a:prstTxWarp prst="textNoShape">
                <a:avLst/>
              </a:prstTxWarp>
            </a:bodyPr>
            <a:lstStyle/>
            <a:p>
              <a:endParaRPr lang="en-GB" sz="1798"/>
            </a:p>
          </p:txBody>
        </p:sp>
        <p:sp>
          <p:nvSpPr>
            <p:cNvPr id="15" name="Freeform 8">
              <a:extLst>
                <a:ext uri="{FF2B5EF4-FFF2-40B4-BE49-F238E27FC236}">
                  <a16:creationId xmlns:a16="http://schemas.microsoft.com/office/drawing/2014/main" id="{00E670A6-C5D4-4BEB-82F5-A4C7D3144959}"/>
                </a:ext>
              </a:extLst>
            </p:cNvPr>
            <p:cNvSpPr>
              <a:spLocks/>
            </p:cNvSpPr>
            <p:nvPr/>
          </p:nvSpPr>
          <p:spPr bwMode="auto">
            <a:xfrm>
              <a:off x="560" y="740"/>
              <a:ext cx="43" cy="37"/>
            </a:xfrm>
            <a:custGeom>
              <a:avLst/>
              <a:gdLst>
                <a:gd name="T0" fmla="*/ 82 w 82"/>
                <a:gd name="T1" fmla="*/ 69 h 69"/>
                <a:gd name="T2" fmla="*/ 82 w 82"/>
                <a:gd name="T3" fmla="*/ 66 h 69"/>
                <a:gd name="T4" fmla="*/ 82 w 82"/>
                <a:gd name="T5" fmla="*/ 11 h 69"/>
                <a:gd name="T6" fmla="*/ 71 w 82"/>
                <a:gd name="T7" fmla="*/ 0 h 69"/>
                <a:gd name="T8" fmla="*/ 61 w 82"/>
                <a:gd name="T9" fmla="*/ 11 h 69"/>
                <a:gd name="T10" fmla="*/ 61 w 82"/>
                <a:gd name="T11" fmla="*/ 46 h 69"/>
                <a:gd name="T12" fmla="*/ 59 w 82"/>
                <a:gd name="T13" fmla="*/ 47 h 69"/>
                <a:gd name="T14" fmla="*/ 23 w 82"/>
                <a:gd name="T15" fmla="*/ 47 h 69"/>
                <a:gd name="T16" fmla="*/ 22 w 82"/>
                <a:gd name="T17" fmla="*/ 46 h 69"/>
                <a:gd name="T18" fmla="*/ 22 w 82"/>
                <a:gd name="T19" fmla="*/ 11 h 69"/>
                <a:gd name="T20" fmla="*/ 11 w 82"/>
                <a:gd name="T21" fmla="*/ 0 h 69"/>
                <a:gd name="T22" fmla="*/ 0 w 82"/>
                <a:gd name="T23" fmla="*/ 11 h 69"/>
                <a:gd name="T24" fmla="*/ 0 w 82"/>
                <a:gd name="T25" fmla="*/ 69 h 69"/>
                <a:gd name="T26" fmla="*/ 82 w 82"/>
                <a:gd name="T2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69">
                  <a:moveTo>
                    <a:pt x="82" y="69"/>
                  </a:moveTo>
                  <a:cubicBezTo>
                    <a:pt x="82" y="69"/>
                    <a:pt x="82" y="68"/>
                    <a:pt x="82" y="66"/>
                  </a:cubicBezTo>
                  <a:cubicBezTo>
                    <a:pt x="82" y="11"/>
                    <a:pt x="82" y="11"/>
                    <a:pt x="82" y="11"/>
                  </a:cubicBezTo>
                  <a:cubicBezTo>
                    <a:pt x="82" y="5"/>
                    <a:pt x="77" y="0"/>
                    <a:pt x="71" y="0"/>
                  </a:cubicBezTo>
                  <a:cubicBezTo>
                    <a:pt x="65" y="0"/>
                    <a:pt x="61" y="5"/>
                    <a:pt x="61" y="11"/>
                  </a:cubicBezTo>
                  <a:cubicBezTo>
                    <a:pt x="61" y="46"/>
                    <a:pt x="61" y="46"/>
                    <a:pt x="61" y="46"/>
                  </a:cubicBezTo>
                  <a:cubicBezTo>
                    <a:pt x="59" y="47"/>
                    <a:pt x="59" y="47"/>
                    <a:pt x="59" y="47"/>
                  </a:cubicBezTo>
                  <a:cubicBezTo>
                    <a:pt x="23" y="47"/>
                    <a:pt x="23" y="47"/>
                    <a:pt x="23" y="47"/>
                  </a:cubicBezTo>
                  <a:cubicBezTo>
                    <a:pt x="22" y="46"/>
                    <a:pt x="22" y="46"/>
                    <a:pt x="22" y="46"/>
                  </a:cubicBezTo>
                  <a:cubicBezTo>
                    <a:pt x="22" y="11"/>
                    <a:pt x="22" y="11"/>
                    <a:pt x="22" y="11"/>
                  </a:cubicBezTo>
                  <a:cubicBezTo>
                    <a:pt x="22" y="5"/>
                    <a:pt x="17" y="0"/>
                    <a:pt x="11" y="0"/>
                  </a:cubicBezTo>
                  <a:cubicBezTo>
                    <a:pt x="5" y="0"/>
                    <a:pt x="0" y="5"/>
                    <a:pt x="0" y="11"/>
                  </a:cubicBezTo>
                  <a:cubicBezTo>
                    <a:pt x="0" y="69"/>
                    <a:pt x="0" y="69"/>
                    <a:pt x="0" y="69"/>
                  </a:cubicBezTo>
                  <a:lnTo>
                    <a:pt x="82"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45" tIns="45672" rIns="91345" bIns="45672" numCol="1" anchor="t" anchorCtr="0" compatLnSpc="1">
              <a:prstTxWarp prst="textNoShape">
                <a:avLst/>
              </a:prstTxWarp>
            </a:bodyPr>
            <a:lstStyle/>
            <a:p>
              <a:endParaRPr lang="en-GB" sz="1798"/>
            </a:p>
          </p:txBody>
        </p:sp>
      </p:grpSp>
    </p:spTree>
    <p:extLst>
      <p:ext uri="{BB962C8B-B14F-4D97-AF65-F5344CB8AC3E}">
        <p14:creationId xmlns:p14="http://schemas.microsoft.com/office/powerpoint/2010/main" val="32406978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96" b="1" dirty="0"/>
              <a:t>Disposition</a:t>
            </a:r>
            <a:endParaRPr lang="da-DK" sz="3996" b="1" dirty="0"/>
          </a:p>
        </p:txBody>
      </p:sp>
      <p:sp>
        <p:nvSpPr>
          <p:cNvPr id="3" name="Pladsholder til indhold 2"/>
          <p:cNvSpPr>
            <a:spLocks noGrp="1"/>
          </p:cNvSpPr>
          <p:nvPr>
            <p:ph sz="half" idx="4294967295"/>
          </p:nvPr>
        </p:nvSpPr>
        <p:spPr>
          <a:xfrm>
            <a:off x="545531" y="1801695"/>
            <a:ext cx="5459113" cy="4513299"/>
          </a:xfrm>
        </p:spPr>
        <p:txBody>
          <a:bodyPr/>
          <a:lstStyle/>
          <a:p>
            <a:r>
              <a:rPr lang="da-DK" sz="2398" dirty="0"/>
              <a:t>Nu skal I </a:t>
            </a:r>
            <a:r>
              <a:rPr lang="da-DK" sz="2398" dirty="0" err="1"/>
              <a:t>i</a:t>
            </a:r>
            <a:r>
              <a:rPr lang="da-DK" sz="2398" dirty="0"/>
              <a:t> gang med at lave en disposition.</a:t>
            </a:r>
          </a:p>
          <a:p>
            <a:r>
              <a:rPr lang="da-DK" sz="2398" dirty="0"/>
              <a:t>Dispositionen er jeres arbejdspapir, som I kan støtte jer til i jeres øve-fase.</a:t>
            </a:r>
          </a:p>
          <a:p>
            <a:r>
              <a:rPr lang="da-DK" sz="2398" dirty="0"/>
              <a:t>Senest 14 dage før I skal til prøve, skal I aflevere jeres disposition i 2 eksemplarer </a:t>
            </a:r>
            <a:r>
              <a:rPr lang="da-DK" sz="2398" dirty="0"/>
              <a:t>med alle jeres </a:t>
            </a:r>
            <a:r>
              <a:rPr lang="da-DK" sz="2398" dirty="0"/>
              <a:t>underskrifter til jeres </a:t>
            </a:r>
            <a:r>
              <a:rPr lang="da-DK" sz="2398" dirty="0"/>
              <a:t>lærer.</a:t>
            </a:r>
          </a:p>
          <a:p>
            <a:endParaRPr lang="da-DK" dirty="0"/>
          </a:p>
        </p:txBody>
      </p:sp>
      <p:sp>
        <p:nvSpPr>
          <p:cNvPr id="4" name="Pladsholder til indhold 3"/>
          <p:cNvSpPr>
            <a:spLocks noGrp="1"/>
          </p:cNvSpPr>
          <p:nvPr>
            <p:ph sz="half" idx="4294967295"/>
          </p:nvPr>
        </p:nvSpPr>
        <p:spPr>
          <a:xfrm>
            <a:off x="6185772" y="1801695"/>
            <a:ext cx="5459113" cy="4513299"/>
          </a:xfrm>
        </p:spPr>
        <p:txBody>
          <a:bodyPr/>
          <a:lstStyle/>
          <a:p>
            <a:r>
              <a:rPr lang="da-DK" sz="2398" dirty="0"/>
              <a:t>I må ændre i</a:t>
            </a:r>
            <a:r>
              <a:rPr lang="da-DK" sz="2398" dirty="0"/>
              <a:t> </a:t>
            </a:r>
            <a:r>
              <a:rPr lang="da-DK" sz="2398" dirty="0"/>
              <a:t>jeres disposition helt frem til selve </a:t>
            </a:r>
            <a:r>
              <a:rPr lang="da-DK" sz="2398" dirty="0"/>
              <a:t>prøvedagen.</a:t>
            </a:r>
          </a:p>
          <a:p>
            <a:r>
              <a:rPr lang="da-DK" sz="2398" dirty="0"/>
              <a:t>I </a:t>
            </a:r>
            <a:r>
              <a:rPr lang="da-DK" sz="2398" dirty="0"/>
              <a:t>må ikke ændre jeres indholdsområder eller det tema I har valgt, men I må ændre alt det </a:t>
            </a:r>
            <a:r>
              <a:rPr lang="da-DK" sz="2398" dirty="0"/>
              <a:t>andet. I </a:t>
            </a:r>
            <a:r>
              <a:rPr lang="da-DK" sz="2398" dirty="0"/>
              <a:t>skal bare huske at tage to nye dispositioner med til </a:t>
            </a:r>
            <a:r>
              <a:rPr lang="da-DK" sz="2398" dirty="0"/>
              <a:t>prøven. Én til jeres </a:t>
            </a:r>
            <a:r>
              <a:rPr lang="da-DK" sz="2398" dirty="0"/>
              <a:t>lærer og </a:t>
            </a:r>
            <a:r>
              <a:rPr lang="da-DK" sz="2398" dirty="0"/>
              <a:t>én til censor.</a:t>
            </a:r>
          </a:p>
          <a:p>
            <a:r>
              <a:rPr lang="da-DK" sz="2398" dirty="0"/>
              <a:t>På næste slide kan I se, hvordan en disposition skal se ud.</a:t>
            </a:r>
            <a:endParaRPr lang="da-DK" sz="2398" dirty="0"/>
          </a:p>
          <a:p>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33</a:t>
            </a:fld>
            <a:endParaRPr lang="da-DK" dirty="0"/>
          </a:p>
        </p:txBody>
      </p:sp>
    </p:spTree>
    <p:extLst>
      <p:ext uri="{BB962C8B-B14F-4D97-AF65-F5344CB8AC3E}">
        <p14:creationId xmlns:p14="http://schemas.microsoft.com/office/powerpoint/2010/main" val="37065288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96" b="1" dirty="0"/>
              <a:t>Disposition – et eksempel</a:t>
            </a:r>
            <a:endParaRPr lang="da-DK" sz="3996" b="1" dirty="0"/>
          </a:p>
        </p:txBody>
      </p:sp>
      <p:pic>
        <p:nvPicPr>
          <p:cNvPr id="10" name="Pladsholder til indhold 9"/>
          <p:cNvPicPr>
            <a:picLocks noGrp="1" noChangeAspect="1"/>
          </p:cNvPicPr>
          <p:nvPr>
            <p:ph sz="half" idx="4294967295"/>
          </p:nvPr>
        </p:nvPicPr>
        <p:blipFill>
          <a:blip r:embed="rId2"/>
          <a:stretch>
            <a:fillRect/>
          </a:stretch>
        </p:blipFill>
        <p:spPr>
          <a:xfrm>
            <a:off x="545533" y="1476675"/>
            <a:ext cx="5458489" cy="4605974"/>
          </a:xfrm>
          <a:prstGeom prst="rect">
            <a:avLst/>
          </a:prstGeom>
        </p:spPr>
      </p:pic>
      <p:pic>
        <p:nvPicPr>
          <p:cNvPr id="11" name="Pladsholder til indhold 10"/>
          <p:cNvPicPr>
            <a:picLocks noGrp="1" noChangeAspect="1"/>
          </p:cNvPicPr>
          <p:nvPr>
            <p:ph sz="half" idx="4294967295"/>
          </p:nvPr>
        </p:nvPicPr>
        <p:blipFill>
          <a:blip r:embed="rId3"/>
          <a:stretch>
            <a:fillRect/>
          </a:stretch>
        </p:blipFill>
        <p:spPr>
          <a:xfrm>
            <a:off x="6295999" y="1476674"/>
            <a:ext cx="5239281" cy="4665714"/>
          </a:xfrm>
          <a:prstGeom prst="rect">
            <a:avLst/>
          </a:prstGeom>
        </p:spPr>
      </p:pic>
      <p:sp>
        <p:nvSpPr>
          <p:cNvPr id="6" name="Pladsholder til slidenummer 5"/>
          <p:cNvSpPr>
            <a:spLocks noGrp="1"/>
          </p:cNvSpPr>
          <p:nvPr>
            <p:ph type="sldNum" sz="quarter" idx="12"/>
          </p:nvPr>
        </p:nvSpPr>
        <p:spPr/>
        <p:txBody>
          <a:bodyPr/>
          <a:lstStyle/>
          <a:p>
            <a:fld id="{24C8C45C-947F-4981-8B3F-4F32E973C901}" type="slidenum">
              <a:rPr lang="da-DK" smtClean="0"/>
              <a:pPr/>
              <a:t>34</a:t>
            </a:fld>
            <a:endParaRPr lang="da-DK" dirty="0"/>
          </a:p>
        </p:txBody>
      </p:sp>
    </p:spTree>
    <p:extLst>
      <p:ext uri="{BB962C8B-B14F-4D97-AF65-F5344CB8AC3E}">
        <p14:creationId xmlns:p14="http://schemas.microsoft.com/office/powerpoint/2010/main" val="1353083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96" b="1" dirty="0"/>
              <a:t>Disposition</a:t>
            </a:r>
            <a:endParaRPr lang="da-DK" sz="3996" b="1" dirty="0"/>
          </a:p>
        </p:txBody>
      </p:sp>
      <p:sp>
        <p:nvSpPr>
          <p:cNvPr id="3" name="Pladsholder til indhold 2"/>
          <p:cNvSpPr>
            <a:spLocks noGrp="1"/>
          </p:cNvSpPr>
          <p:nvPr>
            <p:ph sz="half" idx="4294967295"/>
          </p:nvPr>
        </p:nvSpPr>
        <p:spPr>
          <a:xfrm>
            <a:off x="545531" y="1801695"/>
            <a:ext cx="5459113" cy="4513299"/>
          </a:xfrm>
        </p:spPr>
        <p:txBody>
          <a:bodyPr/>
          <a:lstStyle/>
          <a:p>
            <a:pPr marL="0" indent="0">
              <a:buNone/>
            </a:pPr>
            <a:r>
              <a:rPr lang="da-DK" sz="2398" dirty="0"/>
              <a:t>Husk at </a:t>
            </a:r>
            <a:r>
              <a:rPr lang="da-DK" sz="2398" dirty="0"/>
              <a:t>I</a:t>
            </a:r>
            <a:r>
              <a:rPr lang="da-DK" sz="2398" dirty="0"/>
              <a:t> skal have følgende med: </a:t>
            </a:r>
          </a:p>
          <a:p>
            <a:r>
              <a:rPr lang="da-DK" sz="2398" dirty="0"/>
              <a:t>Navne på alle medlemmer i gruppen</a:t>
            </a:r>
          </a:p>
          <a:p>
            <a:r>
              <a:rPr lang="da-DK" sz="2398" dirty="0"/>
              <a:t>Begge indholdsområder</a:t>
            </a:r>
          </a:p>
          <a:p>
            <a:r>
              <a:rPr lang="da-DK" sz="2398" dirty="0"/>
              <a:t>Jeres tema</a:t>
            </a:r>
          </a:p>
          <a:p>
            <a:r>
              <a:rPr lang="da-DK" sz="2398" dirty="0"/>
              <a:t>Hvad I vil lave i jeres praksisprogram</a:t>
            </a:r>
          </a:p>
          <a:p>
            <a:endParaRPr lang="da-DK" sz="2398" dirty="0"/>
          </a:p>
          <a:p>
            <a:endParaRPr lang="da-DK" sz="2398" dirty="0"/>
          </a:p>
          <a:p>
            <a:endParaRPr lang="da-DK" sz="2398" dirty="0"/>
          </a:p>
          <a:p>
            <a:endParaRPr lang="da-DK" sz="2398" dirty="0"/>
          </a:p>
          <a:p>
            <a:endParaRPr lang="da-DK" sz="2398" dirty="0"/>
          </a:p>
        </p:txBody>
      </p:sp>
      <p:sp>
        <p:nvSpPr>
          <p:cNvPr id="4" name="Pladsholder til indhold 3"/>
          <p:cNvSpPr>
            <a:spLocks noGrp="1"/>
          </p:cNvSpPr>
          <p:nvPr>
            <p:ph sz="half" idx="4294967295"/>
          </p:nvPr>
        </p:nvSpPr>
        <p:spPr>
          <a:xfrm>
            <a:off x="6185772" y="1801695"/>
            <a:ext cx="5459113" cy="4513299"/>
          </a:xfrm>
        </p:spPr>
        <p:txBody>
          <a:bodyPr/>
          <a:lstStyle/>
          <a:p>
            <a:r>
              <a:rPr lang="da-DK" sz="2398" dirty="0"/>
              <a:t>Redegøre for valg af øvelser og sammenhængen mellem tema, jeres praksisprogram og den mundtlige del</a:t>
            </a:r>
          </a:p>
          <a:p>
            <a:r>
              <a:rPr lang="da-DK" sz="2398" dirty="0"/>
              <a:t>Hvilke tekster I har anvendt</a:t>
            </a:r>
          </a:p>
          <a:p>
            <a:r>
              <a:rPr lang="da-DK" sz="2398" dirty="0"/>
              <a:t>Har I brugt andet, skal I også skrive det på, fx links til YouTube eller andre digitale platforme</a:t>
            </a:r>
          </a:p>
          <a:p>
            <a:r>
              <a:rPr lang="da-DK" sz="2398" dirty="0"/>
              <a:t>Jeres underskrifter</a:t>
            </a:r>
          </a:p>
          <a:p>
            <a:r>
              <a:rPr lang="da-DK" sz="2398" dirty="0"/>
              <a:t>Jeres lærers underskrift</a:t>
            </a:r>
          </a:p>
          <a:p>
            <a:endParaRPr lang="da-DK" dirty="0"/>
          </a:p>
        </p:txBody>
      </p:sp>
      <p:sp>
        <p:nvSpPr>
          <p:cNvPr id="5" name="Pladsholder til dato 4"/>
          <p:cNvSpPr>
            <a:spLocks noGrp="1"/>
          </p:cNvSpPr>
          <p:nvPr>
            <p:ph type="dt" sz="half" idx="10"/>
          </p:nvPr>
        </p:nvSpPr>
        <p:spPr/>
        <p:txBody>
          <a:bodyPr/>
          <a:lstStyle/>
          <a:p>
            <a:fld id="{5287408A-2C93-4FDA-893A-85FA7EDCDC14}" type="datetime2">
              <a:rPr lang="da-DK" smtClean="0"/>
              <a:t>24. april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35</a:t>
            </a:fld>
            <a:endParaRPr lang="da-DK" dirty="0"/>
          </a:p>
        </p:txBody>
      </p:sp>
    </p:spTree>
    <p:extLst>
      <p:ext uri="{BB962C8B-B14F-4D97-AF65-F5344CB8AC3E}">
        <p14:creationId xmlns:p14="http://schemas.microsoft.com/office/powerpoint/2010/main" val="10972221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96" b="1" dirty="0"/>
              <a:t>Øvefasen – den praktiske del </a:t>
            </a:r>
            <a:r>
              <a:rPr lang="da-DK" sz="3996" b="1" dirty="0"/>
              <a:t>=</a:t>
            </a:r>
            <a:r>
              <a:rPr lang="da-DK" sz="3996" b="1" dirty="0"/>
              <a:t/>
            </a:r>
            <a:br>
              <a:rPr lang="da-DK" sz="3996" b="1" dirty="0"/>
            </a:br>
            <a:r>
              <a:rPr lang="da-DK" sz="3996" b="1" dirty="0"/>
              <a:t>2/3 af prøven</a:t>
            </a:r>
            <a:endParaRPr lang="da-DK" sz="3996" b="1" dirty="0"/>
          </a:p>
        </p:txBody>
      </p:sp>
      <p:sp>
        <p:nvSpPr>
          <p:cNvPr id="3" name="Pladsholder til indhold 2"/>
          <p:cNvSpPr>
            <a:spLocks noGrp="1"/>
          </p:cNvSpPr>
          <p:nvPr>
            <p:ph sz="half" idx="4294967295"/>
          </p:nvPr>
        </p:nvSpPr>
        <p:spPr>
          <a:xfrm>
            <a:off x="545531" y="1801696"/>
            <a:ext cx="10985732" cy="5544593"/>
          </a:xfrm>
        </p:spPr>
        <p:txBody>
          <a:bodyPr/>
          <a:lstStyle/>
          <a:p>
            <a:pPr marL="0" indent="0">
              <a:buNone/>
            </a:pPr>
            <a:r>
              <a:rPr lang="da-DK" sz="2398" dirty="0"/>
              <a:t>I skal nu i gang med at træne op til prøven.</a:t>
            </a:r>
          </a:p>
          <a:p>
            <a:pPr marL="0" indent="0">
              <a:buNone/>
            </a:pPr>
            <a:r>
              <a:rPr lang="da-DK" sz="2398" dirty="0"/>
              <a:t>Når I laver jeres program, skal I være opmærksomme på at:</a:t>
            </a:r>
          </a:p>
          <a:p>
            <a:r>
              <a:rPr lang="da-DK" sz="2398" dirty="0"/>
              <a:t>I træffer kvalificerede valg. Det vil sige, at I ikke laver noget der er sværere end at I kan magte det.</a:t>
            </a:r>
          </a:p>
          <a:p>
            <a:r>
              <a:rPr lang="da-DK" sz="2398" dirty="0"/>
              <a:t>I planlægger således at I til prøven, bruger lige meget tid på jeres to indholdsområder.  </a:t>
            </a:r>
            <a:endParaRPr lang="da-DK" sz="2398" dirty="0"/>
          </a:p>
          <a:p>
            <a:endParaRPr lang="da-DK" dirty="0"/>
          </a:p>
        </p:txBody>
      </p:sp>
      <p:sp>
        <p:nvSpPr>
          <p:cNvPr id="4" name="Pladsholder til indhold 3"/>
          <p:cNvSpPr>
            <a:spLocks noGrp="1"/>
          </p:cNvSpPr>
          <p:nvPr>
            <p:ph sz="half" idx="4294967295"/>
          </p:nvPr>
        </p:nvSpPr>
        <p:spPr>
          <a:xfrm>
            <a:off x="545531" y="4630384"/>
            <a:ext cx="11236356" cy="1684610"/>
          </a:xfrm>
        </p:spPr>
        <p:txBody>
          <a:bodyPr/>
          <a:lstStyle/>
          <a:p>
            <a:r>
              <a:rPr lang="da-DK" sz="2398" dirty="0"/>
              <a:t>Der </a:t>
            </a:r>
            <a:r>
              <a:rPr lang="da-DK" sz="2398" dirty="0"/>
              <a:t>er kvalitet i jeres </a:t>
            </a:r>
            <a:r>
              <a:rPr lang="da-DK" sz="2398" dirty="0"/>
              <a:t>bevægelser.</a:t>
            </a:r>
          </a:p>
          <a:p>
            <a:r>
              <a:rPr lang="da-DK" sz="2398" dirty="0"/>
              <a:t>J</a:t>
            </a:r>
            <a:r>
              <a:rPr lang="da-DK" sz="2398" dirty="0"/>
              <a:t>eres valgte tema skal være tydeligt gennem hele jeres praksisprogram.</a:t>
            </a:r>
          </a:p>
          <a:p>
            <a:r>
              <a:rPr lang="da-DK" sz="2398" dirty="0"/>
              <a:t>Alle skal ikke vise det samme – man skal vise det bedste, man kan.</a:t>
            </a:r>
          </a:p>
          <a:p>
            <a:pPr marL="0" indent="0">
              <a:buNone/>
            </a:pP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36</a:t>
            </a:fld>
            <a:endParaRPr lang="da-DK" dirty="0"/>
          </a:p>
        </p:txBody>
      </p:sp>
    </p:spTree>
    <p:extLst>
      <p:ext uri="{BB962C8B-B14F-4D97-AF65-F5344CB8AC3E}">
        <p14:creationId xmlns:p14="http://schemas.microsoft.com/office/powerpoint/2010/main" val="22641909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96" b="1" dirty="0"/>
              <a:t>Øvefasen – den mundtlige del </a:t>
            </a:r>
            <a:r>
              <a:rPr lang="da-DK" sz="3996" b="1" dirty="0"/>
              <a:t>=</a:t>
            </a:r>
            <a:r>
              <a:rPr lang="da-DK" sz="3996" b="1" dirty="0"/>
              <a:t> </a:t>
            </a:r>
            <a:br>
              <a:rPr lang="da-DK" sz="3996" b="1" dirty="0"/>
            </a:br>
            <a:r>
              <a:rPr lang="da-DK" sz="3996" b="1" dirty="0"/>
              <a:t>1/3 af prøven</a:t>
            </a:r>
            <a:endParaRPr lang="da-DK" sz="3996" b="1" dirty="0"/>
          </a:p>
        </p:txBody>
      </p:sp>
      <p:sp>
        <p:nvSpPr>
          <p:cNvPr id="3" name="Pladsholder til indhold 2"/>
          <p:cNvSpPr>
            <a:spLocks noGrp="1"/>
          </p:cNvSpPr>
          <p:nvPr>
            <p:ph sz="half" idx="4294967295"/>
          </p:nvPr>
        </p:nvSpPr>
        <p:spPr>
          <a:xfrm>
            <a:off x="545531" y="1801695"/>
            <a:ext cx="5459112" cy="4513299"/>
          </a:xfrm>
        </p:spPr>
        <p:txBody>
          <a:bodyPr/>
          <a:lstStyle/>
          <a:p>
            <a:r>
              <a:rPr lang="da-DK" sz="2398" dirty="0"/>
              <a:t>I øvefasen skal I tænke over, hvordan i vil strukturere jeres mundtlige del.</a:t>
            </a:r>
          </a:p>
          <a:p>
            <a:r>
              <a:rPr lang="da-DK" sz="2398" dirty="0"/>
              <a:t>Vil I vise en bevægelsesanalyse?</a:t>
            </a:r>
          </a:p>
          <a:p>
            <a:r>
              <a:rPr lang="da-DK" sz="2398" dirty="0"/>
              <a:t>Hvordan vil I fortælle om jeres tema?</a:t>
            </a:r>
          </a:p>
          <a:p>
            <a:r>
              <a:rPr lang="da-DK" sz="2398" dirty="0"/>
              <a:t>Hvordan vil I bruge jeres tekstopgivelser?</a:t>
            </a:r>
          </a:p>
          <a:p>
            <a:endParaRPr lang="da-DK" dirty="0"/>
          </a:p>
        </p:txBody>
      </p:sp>
      <p:sp>
        <p:nvSpPr>
          <p:cNvPr id="4" name="Pladsholder til indhold 3"/>
          <p:cNvSpPr>
            <a:spLocks noGrp="1"/>
          </p:cNvSpPr>
          <p:nvPr>
            <p:ph sz="half" idx="4294967295"/>
          </p:nvPr>
        </p:nvSpPr>
        <p:spPr>
          <a:xfrm>
            <a:off x="6255273" y="1865984"/>
            <a:ext cx="5459113" cy="4513299"/>
          </a:xfrm>
        </p:spPr>
        <p:txBody>
          <a:bodyPr/>
          <a:lstStyle/>
          <a:p>
            <a:r>
              <a:rPr lang="da-DK" sz="2398" dirty="0"/>
              <a:t>Hvem siger hvad – alle skal have lige meget </a:t>
            </a:r>
            <a:r>
              <a:rPr lang="da-DK" sz="2398" dirty="0"/>
              <a:t>taletid.</a:t>
            </a:r>
          </a:p>
          <a:p>
            <a:r>
              <a:rPr lang="da-DK" sz="2398" dirty="0"/>
              <a:t>Skal </a:t>
            </a:r>
            <a:r>
              <a:rPr lang="da-DK" sz="2398" dirty="0"/>
              <a:t>I have billeder, video eller tegninger med til </a:t>
            </a:r>
            <a:r>
              <a:rPr lang="da-DK" sz="2398" dirty="0"/>
              <a:t>samtalen?</a:t>
            </a:r>
            <a:endParaRPr lang="da-DK" sz="2398" dirty="0"/>
          </a:p>
          <a:p>
            <a:r>
              <a:rPr lang="da-DK" sz="2398" dirty="0"/>
              <a:t>Til prøven må I ikke hente noget på internettet, så husk at have det hele liggende på jeres </a:t>
            </a:r>
            <a:r>
              <a:rPr lang="da-DK" sz="2398" dirty="0"/>
              <a:t>computer, inden I kommer ind til prøven.</a:t>
            </a:r>
            <a:endParaRPr lang="da-DK" sz="2398" dirty="0"/>
          </a:p>
          <a:p>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37</a:t>
            </a:fld>
            <a:endParaRPr lang="da-DK" dirty="0"/>
          </a:p>
        </p:txBody>
      </p:sp>
    </p:spTree>
    <p:extLst>
      <p:ext uri="{BB962C8B-B14F-4D97-AF65-F5344CB8AC3E}">
        <p14:creationId xmlns:p14="http://schemas.microsoft.com/office/powerpoint/2010/main" val="26696593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47256" y="662306"/>
            <a:ext cx="9248528" cy="814368"/>
          </a:xfrm>
        </p:spPr>
        <p:txBody>
          <a:bodyPr/>
          <a:lstStyle/>
          <a:p>
            <a:r>
              <a:rPr lang="da-DK" sz="3996" b="1" dirty="0"/>
              <a:t>Prøven</a:t>
            </a:r>
            <a:endParaRPr lang="da-DK" sz="3996" b="1" dirty="0"/>
          </a:p>
        </p:txBody>
      </p:sp>
      <p:sp>
        <p:nvSpPr>
          <p:cNvPr id="3" name="Pladsholder til indhold 2"/>
          <p:cNvSpPr>
            <a:spLocks noGrp="1"/>
          </p:cNvSpPr>
          <p:nvPr>
            <p:ph sz="half" idx="4294967295"/>
          </p:nvPr>
        </p:nvSpPr>
        <p:spPr>
          <a:xfrm>
            <a:off x="545531" y="1801695"/>
            <a:ext cx="5459113" cy="4513299"/>
          </a:xfrm>
        </p:spPr>
        <p:txBody>
          <a:bodyPr/>
          <a:lstStyle/>
          <a:p>
            <a:r>
              <a:rPr lang="da-DK" dirty="0" smtClean="0"/>
              <a:t>Prøven begynder, når I går i gang med jeres praksisprogram.</a:t>
            </a:r>
          </a:p>
          <a:p>
            <a:r>
              <a:rPr lang="da-DK" dirty="0" smtClean="0"/>
              <a:t>I skal fordele tiden ligeligt mellem jeres to indholdsområder.</a:t>
            </a:r>
          </a:p>
          <a:p>
            <a:r>
              <a:rPr lang="da-DK" dirty="0" smtClean="0"/>
              <a:t>2/3 af tiden er praktisk.</a:t>
            </a:r>
          </a:p>
          <a:p>
            <a:r>
              <a:rPr lang="da-DK" dirty="0" smtClean="0"/>
              <a:t>1/3 af tiden er til den mundtlige del – </a:t>
            </a:r>
            <a:r>
              <a:rPr lang="da-DK" dirty="0"/>
              <a:t> </a:t>
            </a:r>
            <a:r>
              <a:rPr lang="da-DK" dirty="0" smtClean="0"/>
              <a:t>en reflekterende samtale.</a:t>
            </a:r>
          </a:p>
          <a:p>
            <a:r>
              <a:rPr lang="da-DK" dirty="0" smtClean="0"/>
              <a:t>Det kan være en god ide at have hjælpere med. De kan fx styre musikken eller flytte redskaber for jer.</a:t>
            </a:r>
            <a:endParaRPr lang="da-DK" dirty="0"/>
          </a:p>
        </p:txBody>
      </p:sp>
      <p:sp>
        <p:nvSpPr>
          <p:cNvPr id="4" name="Pladsholder til indhold 3"/>
          <p:cNvSpPr>
            <a:spLocks noGrp="1"/>
          </p:cNvSpPr>
          <p:nvPr>
            <p:ph sz="half" idx="4294967295"/>
          </p:nvPr>
        </p:nvSpPr>
        <p:spPr>
          <a:xfrm>
            <a:off x="6185772" y="1801695"/>
            <a:ext cx="5459113" cy="4513299"/>
          </a:xfrm>
        </p:spPr>
        <p:txBody>
          <a:bodyPr/>
          <a:lstStyle/>
          <a:p>
            <a:r>
              <a:rPr lang="da-DK" dirty="0" smtClean="0"/>
              <a:t>Når I er færdige med jeres praksisprogram, skal I gå direkte videre til den mundtlige del. Tiden tæller – også hvis I skal have en tår vand. </a:t>
            </a:r>
          </a:p>
          <a:p>
            <a:r>
              <a:rPr lang="da-DK" dirty="0" smtClean="0"/>
              <a:t>Det er jeres lærer, der primært stiller spørgsmål, men censor må også gerne deltage i samtalen.</a:t>
            </a:r>
          </a:p>
          <a:p>
            <a:r>
              <a:rPr lang="da-DK" dirty="0" smtClean="0"/>
              <a:t>Når tiden er gået, afslutter censor jeres prøve, og I skal tage jeres elektroniske enheder med ud af lokalet.</a:t>
            </a:r>
          </a:p>
          <a:p>
            <a:r>
              <a:rPr lang="da-DK" dirty="0" smtClean="0"/>
              <a:t>Når jeres lærer og censor er blevet enige om jeres karakterer, kalder de jer ind igen.</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38</a:t>
            </a:fld>
            <a:endParaRPr lang="da-DK" dirty="0"/>
          </a:p>
        </p:txBody>
      </p:sp>
    </p:spTree>
    <p:extLst>
      <p:ext uri="{BB962C8B-B14F-4D97-AF65-F5344CB8AC3E}">
        <p14:creationId xmlns:p14="http://schemas.microsoft.com/office/powerpoint/2010/main" val="12740383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96" b="1" dirty="0"/>
              <a:t>Hvad bliver I vurderet på?</a:t>
            </a:r>
            <a:endParaRPr lang="da-DK" sz="3996" b="1" dirty="0"/>
          </a:p>
        </p:txBody>
      </p:sp>
      <p:sp>
        <p:nvSpPr>
          <p:cNvPr id="3" name="Pladsholder til indhold 2"/>
          <p:cNvSpPr>
            <a:spLocks noGrp="1"/>
          </p:cNvSpPr>
          <p:nvPr>
            <p:ph sz="half" idx="4294967295"/>
          </p:nvPr>
        </p:nvSpPr>
        <p:spPr>
          <a:xfrm>
            <a:off x="545532" y="1801695"/>
            <a:ext cx="5328726" cy="4513299"/>
          </a:xfrm>
        </p:spPr>
        <p:txBody>
          <a:bodyPr/>
          <a:lstStyle/>
          <a:p>
            <a:pPr marL="0" indent="0">
              <a:buNone/>
            </a:pPr>
            <a:r>
              <a:rPr lang="da-DK" b="1" dirty="0" smtClean="0"/>
              <a:t>I praksisprogrammet bliver i vurderet på:</a:t>
            </a:r>
          </a:p>
          <a:p>
            <a:pPr marL="0" indent="0">
              <a:buNone/>
            </a:pPr>
            <a:r>
              <a:rPr lang="da-DK" dirty="0" smtClean="0"/>
              <a:t> </a:t>
            </a:r>
          </a:p>
          <a:p>
            <a:pPr>
              <a:buFont typeface="Wingdings" panose="05000000000000000000" pitchFamily="2" charset="2"/>
              <a:buChar char="ü"/>
            </a:pPr>
            <a:r>
              <a:rPr lang="da-DK" dirty="0" smtClean="0"/>
              <a:t>Om I har taget kvalificerede valg</a:t>
            </a:r>
          </a:p>
          <a:p>
            <a:pPr>
              <a:buFont typeface="Wingdings" panose="05000000000000000000" pitchFamily="2" charset="2"/>
              <a:buChar char="ü"/>
            </a:pPr>
            <a:r>
              <a:rPr lang="da-DK" dirty="0" smtClean="0"/>
              <a:t>Om I viser kvalitet i jeres bevægelser</a:t>
            </a:r>
          </a:p>
          <a:p>
            <a:pPr>
              <a:buFont typeface="Wingdings" panose="05000000000000000000" pitchFamily="2" charset="2"/>
              <a:buChar char="ü"/>
            </a:pPr>
            <a:r>
              <a:rPr lang="da-DK" dirty="0" smtClean="0"/>
              <a:t>Hvor gode I er til at vise jeres tema i jeres praksisprogram</a:t>
            </a:r>
          </a:p>
          <a:p>
            <a:pPr>
              <a:buFont typeface="Wingdings" panose="05000000000000000000" pitchFamily="2" charset="2"/>
              <a:buChar char="ü"/>
            </a:pPr>
            <a:r>
              <a:rPr lang="da-DK" dirty="0" smtClean="0"/>
              <a:t>Idrætslige færdigheder</a:t>
            </a:r>
          </a:p>
          <a:p>
            <a:pPr>
              <a:buFont typeface="Wingdings" panose="05000000000000000000" pitchFamily="2" charset="2"/>
              <a:buChar char="ü"/>
            </a:pPr>
            <a:r>
              <a:rPr lang="da-DK" dirty="0" smtClean="0"/>
              <a:t>At I kan samarbejde</a:t>
            </a:r>
          </a:p>
          <a:p>
            <a:pPr>
              <a:buFont typeface="Wingdings" panose="05000000000000000000" pitchFamily="2" charset="2"/>
              <a:buChar char="ü"/>
            </a:pPr>
            <a:r>
              <a:rPr lang="da-DK" dirty="0" smtClean="0"/>
              <a:t>Om I kan udvikle idrætslige aktiviteter</a:t>
            </a:r>
          </a:p>
          <a:p>
            <a:endParaRPr lang="da-DK" dirty="0" smtClean="0"/>
          </a:p>
          <a:p>
            <a:endParaRPr lang="da-DK" dirty="0"/>
          </a:p>
        </p:txBody>
      </p:sp>
      <p:sp>
        <p:nvSpPr>
          <p:cNvPr id="4" name="Pladsholder til indhold 3"/>
          <p:cNvSpPr>
            <a:spLocks noGrp="1"/>
          </p:cNvSpPr>
          <p:nvPr>
            <p:ph sz="half" idx="4294967295"/>
          </p:nvPr>
        </p:nvSpPr>
        <p:spPr>
          <a:xfrm>
            <a:off x="5874258" y="1801695"/>
            <a:ext cx="5500548" cy="4513299"/>
          </a:xfrm>
        </p:spPr>
        <p:txBody>
          <a:bodyPr/>
          <a:lstStyle/>
          <a:p>
            <a:pPr marL="0" indent="0">
              <a:buNone/>
            </a:pPr>
            <a:r>
              <a:rPr lang="da-DK" b="1" dirty="0" smtClean="0"/>
              <a:t>I den reflekterende samtale bliver I vurderet på idrætsfaglig viden i forhold til:</a:t>
            </a:r>
          </a:p>
          <a:p>
            <a:endParaRPr lang="da-DK" b="1" dirty="0" smtClean="0"/>
          </a:p>
          <a:p>
            <a:pPr>
              <a:buFont typeface="Wingdings" panose="05000000000000000000" pitchFamily="2" charset="2"/>
              <a:buChar char="ü"/>
            </a:pPr>
            <a:r>
              <a:rPr lang="da-DK" dirty="0" smtClean="0"/>
              <a:t>Det valgte tema</a:t>
            </a:r>
          </a:p>
          <a:p>
            <a:pPr>
              <a:buFont typeface="Wingdings" panose="05000000000000000000" pitchFamily="2" charset="2"/>
              <a:buChar char="ü"/>
            </a:pPr>
            <a:r>
              <a:rPr lang="da-DK" dirty="0" smtClean="0"/>
              <a:t>Jeres to indholdsområder</a:t>
            </a:r>
          </a:p>
          <a:p>
            <a:pPr>
              <a:buFont typeface="Wingdings" panose="05000000000000000000" pitchFamily="2" charset="2"/>
              <a:buChar char="ü"/>
            </a:pPr>
            <a:r>
              <a:rPr lang="da-DK" dirty="0" smtClean="0"/>
              <a:t>Brug af fagord og fagbegreber</a:t>
            </a:r>
          </a:p>
          <a:p>
            <a:pPr>
              <a:buFont typeface="Wingdings" panose="05000000000000000000" pitchFamily="2" charset="2"/>
              <a:buChar char="ü"/>
            </a:pPr>
            <a:endParaRPr lang="da-DK" dirty="0" smtClean="0"/>
          </a:p>
          <a:p>
            <a:endParaRPr lang="da-DK" dirty="0" smtClean="0"/>
          </a:p>
          <a:p>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39</a:t>
            </a:fld>
            <a:endParaRPr lang="da-DK" dirty="0"/>
          </a:p>
        </p:txBody>
      </p:sp>
    </p:spTree>
    <p:extLst>
      <p:ext uri="{BB962C8B-B14F-4D97-AF65-F5344CB8AC3E}">
        <p14:creationId xmlns:p14="http://schemas.microsoft.com/office/powerpoint/2010/main" val="1959967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96" b="1" dirty="0"/>
              <a:t>Lærermaterialet indeholder</a:t>
            </a:r>
            <a:r>
              <a:rPr lang="da-DK" sz="2398" b="1" u="sng" dirty="0"/>
              <a:t/>
            </a:r>
            <a:br>
              <a:rPr lang="da-DK" sz="2398" b="1" u="sng" dirty="0"/>
            </a:br>
            <a:r>
              <a:rPr lang="da-DK" sz="2398" b="1" dirty="0"/>
              <a:t/>
            </a:r>
            <a:br>
              <a:rPr lang="da-DK" sz="2398" b="1" dirty="0"/>
            </a:br>
            <a:r>
              <a:rPr lang="da-DK" sz="2398" b="1" dirty="0"/>
              <a:t/>
            </a:r>
            <a:br>
              <a:rPr lang="da-DK" sz="2398" b="1" dirty="0"/>
            </a:br>
            <a:r>
              <a:rPr lang="da-DK" sz="2398" dirty="0"/>
              <a:t>Generel information om prøven</a:t>
            </a:r>
            <a:br>
              <a:rPr lang="da-DK" sz="2398" dirty="0"/>
            </a:br>
            <a:r>
              <a:rPr lang="da-DK" sz="2398" dirty="0"/>
              <a:t/>
            </a:r>
            <a:br>
              <a:rPr lang="da-DK" sz="2398" dirty="0"/>
            </a:br>
            <a:r>
              <a:rPr lang="da-DK" sz="2398" dirty="0"/>
              <a:t>Links til lovgivning, vejledninger</a:t>
            </a:r>
            <a:r>
              <a:rPr lang="da-DK" sz="2398" dirty="0"/>
              <a:t>,</a:t>
            </a:r>
            <a:r>
              <a:rPr lang="da-DK" sz="2398" dirty="0"/>
              <a:t> mm</a:t>
            </a:r>
            <a:br>
              <a:rPr lang="da-DK" sz="2398" dirty="0"/>
            </a:br>
            <a:r>
              <a:rPr lang="da-DK" sz="2398" dirty="0"/>
              <a:t/>
            </a:r>
            <a:br>
              <a:rPr lang="da-DK" sz="2398" dirty="0"/>
            </a:br>
            <a:r>
              <a:rPr lang="da-DK" sz="2398" dirty="0"/>
              <a:t>Når du skal være censor</a:t>
            </a:r>
            <a:br>
              <a:rPr lang="da-DK" sz="2398" dirty="0"/>
            </a:br>
            <a:r>
              <a:rPr lang="da-DK" sz="2398" dirty="0"/>
              <a:t/>
            </a:r>
            <a:br>
              <a:rPr lang="da-DK" sz="2398" dirty="0"/>
            </a:br>
            <a:r>
              <a:rPr lang="da-DK" sz="2398" dirty="0"/>
              <a:t/>
            </a:r>
            <a:br>
              <a:rPr lang="da-DK" sz="2398" dirty="0"/>
            </a:br>
            <a:endParaRPr lang="da-DK" sz="2398" dirty="0"/>
          </a:p>
        </p:txBody>
      </p:sp>
    </p:spTree>
    <p:extLst>
      <p:ext uri="{BB962C8B-B14F-4D97-AF65-F5344CB8AC3E}">
        <p14:creationId xmlns:p14="http://schemas.microsoft.com/office/powerpoint/2010/main" val="28097907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96" b="1" dirty="0"/>
              <a:t>Når I skal have karakterer</a:t>
            </a:r>
            <a:endParaRPr lang="da-DK" sz="3996" b="1" dirty="0"/>
          </a:p>
        </p:txBody>
      </p:sp>
      <p:sp>
        <p:nvSpPr>
          <p:cNvPr id="3" name="Pladsholder til indhold 2"/>
          <p:cNvSpPr>
            <a:spLocks noGrp="1"/>
          </p:cNvSpPr>
          <p:nvPr>
            <p:ph sz="half" idx="4294967295"/>
          </p:nvPr>
        </p:nvSpPr>
        <p:spPr>
          <a:xfrm>
            <a:off x="545530" y="1801695"/>
            <a:ext cx="9250254" cy="4513299"/>
          </a:xfrm>
        </p:spPr>
        <p:txBody>
          <a:bodyPr/>
          <a:lstStyle/>
          <a:p>
            <a:r>
              <a:rPr lang="da-DK" sz="2398" dirty="0"/>
              <a:t>Når lærer og censor er blevet enige om en karakter kalder de jer ind igen.</a:t>
            </a:r>
          </a:p>
          <a:p>
            <a:r>
              <a:rPr lang="da-DK" sz="2398" dirty="0"/>
              <a:t>Hvis der er en i gruppen, der ikke ønsker, at I får jeres karakterer at vide sammen, skal I gå ind en af gangen og få jeres karakterer – I skal huske at sige det til jeres lærer, inden I får karakterer.</a:t>
            </a:r>
          </a:p>
          <a:p>
            <a:r>
              <a:rPr lang="da-DK" sz="2398" dirty="0"/>
              <a:t>Selvom I er en gruppe, kan man godt få forskellige karakterer.</a:t>
            </a:r>
            <a:endParaRPr lang="da-DK" sz="2398"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40</a:t>
            </a:fld>
            <a:endParaRPr lang="da-DK" dirty="0"/>
          </a:p>
        </p:txBody>
      </p:sp>
    </p:spTree>
    <p:extLst>
      <p:ext uri="{BB962C8B-B14F-4D97-AF65-F5344CB8AC3E}">
        <p14:creationId xmlns:p14="http://schemas.microsoft.com/office/powerpoint/2010/main" val="8776707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96" b="1" dirty="0"/>
              <a:t>Mere om prøven</a:t>
            </a:r>
            <a:endParaRPr lang="da-DK" sz="3996" b="1" dirty="0"/>
          </a:p>
        </p:txBody>
      </p:sp>
      <p:sp>
        <p:nvSpPr>
          <p:cNvPr id="3" name="Pladsholder til indhold 2"/>
          <p:cNvSpPr>
            <a:spLocks noGrp="1"/>
          </p:cNvSpPr>
          <p:nvPr>
            <p:ph sz="half" idx="4294967295"/>
          </p:nvPr>
        </p:nvSpPr>
        <p:spPr>
          <a:xfrm>
            <a:off x="545531" y="1801695"/>
            <a:ext cx="5459113" cy="4513299"/>
          </a:xfrm>
        </p:spPr>
        <p:txBody>
          <a:bodyPr/>
          <a:lstStyle/>
          <a:p>
            <a:r>
              <a:rPr lang="da-DK" sz="2398" dirty="0"/>
              <a:t>Hvis du vil vide mere, kan du klikke på linket herunder. </a:t>
            </a:r>
          </a:p>
          <a:p>
            <a:pPr marL="0" indent="0">
              <a:buNone/>
            </a:pPr>
            <a:r>
              <a:rPr lang="da-DK" sz="2398" dirty="0">
                <a:hlinkClick r:id="rId2"/>
              </a:rPr>
              <a:t>Elevfolder om prøven</a:t>
            </a:r>
            <a:endParaRPr lang="da-DK" sz="2398" dirty="0"/>
          </a:p>
          <a:p>
            <a:pPr marL="0" indent="0">
              <a:buNone/>
            </a:pPr>
            <a:r>
              <a:rPr lang="da-DK" sz="2398" dirty="0"/>
              <a:t>Når </a:t>
            </a:r>
            <a:r>
              <a:rPr lang="da-DK" sz="2398" dirty="0"/>
              <a:t>siden åbner, så klik på:</a:t>
            </a:r>
          </a:p>
          <a:p>
            <a:pPr marL="0" indent="0">
              <a:buNone/>
            </a:pPr>
            <a:r>
              <a:rPr lang="da-DK" sz="2398" dirty="0"/>
              <a:t>Hent ”Når du skal til prøve” (pdf)</a:t>
            </a:r>
          </a:p>
          <a:p>
            <a:pPr marL="0" indent="0">
              <a:buNone/>
            </a:pPr>
            <a:endParaRPr lang="da-DK" dirty="0"/>
          </a:p>
          <a:p>
            <a:pPr marL="0" indent="0">
              <a:buNone/>
            </a:pPr>
            <a:endParaRPr lang="da-DK" dirty="0" smtClean="0"/>
          </a:p>
          <a:p>
            <a:pPr marL="0" indent="0">
              <a:buNone/>
            </a:pPr>
            <a:r>
              <a:rPr lang="da-DK" b="1" i="1" dirty="0" smtClean="0"/>
              <a:t>God fornøjelse med prøven i idræt</a:t>
            </a:r>
            <a:endParaRPr lang="da-DK" b="1" i="1"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41</a:t>
            </a:fld>
            <a:endParaRPr lang="da-DK" dirty="0"/>
          </a:p>
        </p:txBody>
      </p:sp>
      <p:pic>
        <p:nvPicPr>
          <p:cNvPr id="10" name="Pladsholder til indhold 9"/>
          <p:cNvPicPr>
            <a:picLocks noGrp="1" noChangeAspect="1"/>
          </p:cNvPicPr>
          <p:nvPr>
            <p:ph sz="half" idx="4294967295"/>
          </p:nvPr>
        </p:nvPicPr>
        <p:blipFill rotWithShape="1">
          <a:blip r:embed="rId3"/>
          <a:srcRect l="30987" t="16917" r="34063" b="3500"/>
          <a:stretch/>
        </p:blipFill>
        <p:spPr>
          <a:xfrm>
            <a:off x="7329968" y="1801921"/>
            <a:ext cx="3171344" cy="4513324"/>
          </a:xfrm>
          <a:prstGeom prst="rect">
            <a:avLst/>
          </a:prstGeom>
        </p:spPr>
      </p:pic>
    </p:spTree>
    <p:extLst>
      <p:ext uri="{BB962C8B-B14F-4D97-AF65-F5344CB8AC3E}">
        <p14:creationId xmlns:p14="http://schemas.microsoft.com/office/powerpoint/2010/main" val="4055948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96" b="1" dirty="0"/>
              <a:t>Prøveform og prøvens forløb</a:t>
            </a:r>
            <a:r>
              <a:rPr lang="da-DK" dirty="0" smtClean="0"/>
              <a:t/>
            </a:r>
            <a:br>
              <a:rPr lang="da-DK" dirty="0" smtClean="0"/>
            </a:br>
            <a:r>
              <a:rPr lang="da-DK" dirty="0" smtClean="0"/>
              <a:t/>
            </a:r>
            <a:br>
              <a:rPr lang="da-DK" dirty="0" smtClean="0"/>
            </a:br>
            <a:r>
              <a:rPr lang="da-DK" sz="2398" dirty="0"/>
              <a:t>Formålet med prøven i idræt er, at eleverne skal vise, i hvor høj en grad eleven opfylder de mål og krav der er sat for prøven. </a:t>
            </a:r>
            <a:br>
              <a:rPr lang="da-DK" sz="2398" dirty="0"/>
            </a:br>
            <a:r>
              <a:rPr lang="da-DK" sz="2398" dirty="0"/>
              <a:t/>
            </a:r>
            <a:br>
              <a:rPr lang="da-DK" sz="2398" dirty="0"/>
            </a:br>
            <a:r>
              <a:rPr lang="da-DK" sz="2398" dirty="0"/>
              <a:t>Prøven i idræt skal afspejle elevens udbytte af undervisningen.</a:t>
            </a:r>
            <a:br>
              <a:rPr lang="da-DK" sz="2398" dirty="0"/>
            </a:br>
            <a:r>
              <a:rPr lang="da-DK" sz="2398" dirty="0"/>
              <a:t/>
            </a:r>
            <a:br>
              <a:rPr lang="da-DK" sz="2398" dirty="0"/>
            </a:br>
            <a:r>
              <a:rPr lang="da-DK" sz="2398" dirty="0"/>
              <a:t>Prøven i faget idræt er praktisk/mundtlig prøve som aflægges i grupper af 2-5 elever.</a:t>
            </a:r>
            <a:br>
              <a:rPr lang="da-DK" sz="2398" dirty="0"/>
            </a:br>
            <a:r>
              <a:rPr lang="da-DK" sz="2398" dirty="0"/>
              <a:t/>
            </a:r>
            <a:br>
              <a:rPr lang="da-DK" sz="2398" dirty="0"/>
            </a:br>
            <a:r>
              <a:rPr lang="da-DK" sz="2398" dirty="0"/>
              <a:t>Prøven består af et praksisprogram og en efterfølgende reflekterende samtale.  </a:t>
            </a:r>
            <a:endParaRPr lang="da-DK" sz="2398" dirty="0"/>
          </a:p>
        </p:txBody>
      </p:sp>
    </p:spTree>
    <p:extLst>
      <p:ext uri="{BB962C8B-B14F-4D97-AF65-F5344CB8AC3E}">
        <p14:creationId xmlns:p14="http://schemas.microsoft.com/office/powerpoint/2010/main" val="2225010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786B506-04CA-4463-8543-A6D525A1ADAF}"/>
              </a:ext>
            </a:extLst>
          </p:cNvPr>
          <p:cNvSpPr>
            <a:spLocks noGrp="1"/>
          </p:cNvSpPr>
          <p:nvPr>
            <p:ph type="title"/>
          </p:nvPr>
        </p:nvSpPr>
        <p:spPr/>
        <p:txBody>
          <a:bodyPr/>
          <a:lstStyle/>
          <a:p>
            <a:r>
              <a:rPr lang="da-DK" sz="2398" b="1" u="sng" dirty="0"/>
              <a:t/>
            </a:r>
            <a:br>
              <a:rPr lang="da-DK" sz="2398" b="1" u="sng" dirty="0"/>
            </a:br>
            <a:r>
              <a:rPr lang="da-DK" sz="3996" b="1" dirty="0"/>
              <a:t>Forløbet frem mod prøven</a:t>
            </a:r>
            <a:r>
              <a:rPr lang="da-DK" sz="2398" b="1" u="sng" dirty="0"/>
              <a:t/>
            </a:r>
            <a:br>
              <a:rPr lang="da-DK" sz="2398" b="1" u="sng" dirty="0"/>
            </a:br>
            <a:r>
              <a:rPr lang="da-DK" sz="2398" b="1" u="sng" dirty="0"/>
              <a:t/>
            </a:r>
            <a:br>
              <a:rPr lang="da-DK" sz="2398" b="1" u="sng" dirty="0"/>
            </a:br>
            <a:r>
              <a:rPr lang="da-DK" sz="2398" b="1" u="sng" dirty="0"/>
              <a:t/>
            </a:r>
            <a:br>
              <a:rPr lang="da-DK" sz="2398" b="1" u="sng" dirty="0"/>
            </a:br>
            <a:r>
              <a:rPr lang="da-DK" sz="2398" b="1" u="sng" dirty="0"/>
              <a:t/>
            </a:r>
            <a:br>
              <a:rPr lang="da-DK" sz="2398" b="1" u="sng" dirty="0"/>
            </a:br>
            <a:r>
              <a:rPr lang="da-DK" sz="2398" b="1" u="sng" dirty="0"/>
              <a:t/>
            </a:r>
            <a:br>
              <a:rPr lang="da-DK" sz="2398" b="1" u="sng" dirty="0"/>
            </a:br>
            <a:r>
              <a:rPr lang="da-DK" sz="2398" b="1" u="sng" dirty="0"/>
              <a:t/>
            </a:r>
            <a:br>
              <a:rPr lang="da-DK" sz="2398" b="1" u="sng" dirty="0"/>
            </a:br>
            <a:r>
              <a:rPr lang="da-DK" sz="2398" b="1" u="sng" dirty="0"/>
              <a:t/>
            </a:r>
            <a:br>
              <a:rPr lang="da-DK" sz="2398" b="1" u="sng" dirty="0"/>
            </a:br>
            <a:r>
              <a:rPr lang="da-DK" sz="2398" b="1" u="sng" dirty="0"/>
              <a:t/>
            </a:r>
            <a:br>
              <a:rPr lang="da-DK" sz="2398" b="1" u="sng" dirty="0"/>
            </a:br>
            <a:r>
              <a:rPr lang="da-DK" sz="2398" b="1" u="sng" dirty="0"/>
              <a:t/>
            </a:r>
            <a:br>
              <a:rPr lang="da-DK" sz="2398" b="1" u="sng" dirty="0"/>
            </a:br>
            <a:r>
              <a:rPr lang="da-DK" sz="2398" b="1" u="sng" dirty="0"/>
              <a:t/>
            </a:r>
            <a:br>
              <a:rPr lang="da-DK" sz="2398" b="1" u="sng" dirty="0"/>
            </a:br>
            <a:r>
              <a:rPr lang="da-DK" sz="2398" b="1" u="sng" dirty="0"/>
              <a:t/>
            </a:r>
            <a:br>
              <a:rPr lang="da-DK" sz="2398" b="1" u="sng" dirty="0"/>
            </a:br>
            <a:r>
              <a:rPr lang="da-DK" sz="2398" b="1" u="sng" dirty="0"/>
              <a:t/>
            </a:r>
            <a:br>
              <a:rPr lang="da-DK" sz="2398" b="1" u="sng" dirty="0"/>
            </a:br>
            <a:r>
              <a:rPr lang="da-DK" sz="2398" b="1" u="sng" dirty="0"/>
              <a:t/>
            </a:r>
            <a:br>
              <a:rPr lang="da-DK" sz="2398" b="1" u="sng" dirty="0"/>
            </a:br>
            <a:r>
              <a:rPr lang="da-DK" sz="2398" b="1" u="sng" dirty="0"/>
              <a:t/>
            </a:r>
            <a:br>
              <a:rPr lang="da-DK" sz="2398" b="1" u="sng" dirty="0"/>
            </a:br>
            <a:r>
              <a:rPr lang="da-DK" sz="2398" b="1" u="sng" dirty="0"/>
              <a:t/>
            </a:r>
            <a:br>
              <a:rPr lang="da-DK" sz="2398" b="1" u="sng" dirty="0"/>
            </a:br>
            <a:r>
              <a:rPr lang="da-DK" sz="2398" b="1" u="sng" dirty="0"/>
              <a:t/>
            </a:r>
            <a:br>
              <a:rPr lang="da-DK" sz="2398" b="1" u="sng" dirty="0"/>
            </a:br>
            <a:r>
              <a:rPr lang="da-DK" sz="2398" b="1" u="sng" dirty="0"/>
              <a:t/>
            </a:r>
            <a:br>
              <a:rPr lang="da-DK" sz="2398" b="1" u="sng" dirty="0"/>
            </a:br>
            <a:r>
              <a:rPr lang="da-DK" sz="1598" i="1" dirty="0">
                <a:solidFill>
                  <a:srgbClr val="007A98"/>
                </a:solidFill>
              </a:rPr>
              <a:t>Prøvevejledningen s. 6                                                                                                                                                                              </a:t>
            </a:r>
            <a:r>
              <a:rPr lang="da-DK" sz="1598" b="1" dirty="0">
                <a:solidFill>
                  <a:srgbClr val="007A98"/>
                </a:solidFill>
              </a:rPr>
              <a:t>                  </a:t>
            </a:r>
            <a:r>
              <a:rPr lang="da-DK" sz="1598" i="1" dirty="0">
                <a:solidFill>
                  <a:srgbClr val="007A98"/>
                </a:solidFill>
              </a:rPr>
              <a:t>         </a:t>
            </a:r>
            <a:r>
              <a:rPr lang="da-DK" sz="2398" b="1" u="sng" dirty="0"/>
              <a:t/>
            </a:r>
            <a:br>
              <a:rPr lang="da-DK" sz="2398" b="1" u="sng" dirty="0"/>
            </a:br>
            <a:endParaRPr lang="da-DK" sz="2398" dirty="0"/>
          </a:p>
        </p:txBody>
      </p:sp>
      <p:sp>
        <p:nvSpPr>
          <p:cNvPr id="2" name="Pladsholder til slidenummer 1">
            <a:extLst>
              <a:ext uri="{FF2B5EF4-FFF2-40B4-BE49-F238E27FC236}">
                <a16:creationId xmlns:a16="http://schemas.microsoft.com/office/drawing/2014/main" id="{D59C4849-C7A3-4B0D-80F7-AEACFA18B975}"/>
              </a:ext>
            </a:extLst>
          </p:cNvPr>
          <p:cNvSpPr>
            <a:spLocks noGrp="1"/>
          </p:cNvSpPr>
          <p:nvPr>
            <p:ph type="sldNum" sz="quarter" idx="12"/>
          </p:nvPr>
        </p:nvSpPr>
        <p:spPr/>
        <p:txBody>
          <a:bodyPr/>
          <a:lstStyle/>
          <a:p>
            <a:fld id="{24C8C45C-947F-4981-8B3F-4F32E973C901}" type="slidenum">
              <a:rPr lang="da-DK" smtClean="0"/>
              <a:pPr/>
              <a:t>6</a:t>
            </a:fld>
            <a:endParaRPr lang="da-DK" dirty="0"/>
          </a:p>
        </p:txBody>
      </p:sp>
      <p:pic>
        <p:nvPicPr>
          <p:cNvPr id="5" name="Billede 4"/>
          <p:cNvPicPr>
            <a:picLocks noChangeAspect="1"/>
          </p:cNvPicPr>
          <p:nvPr/>
        </p:nvPicPr>
        <p:blipFill>
          <a:blip r:embed="rId3"/>
          <a:stretch>
            <a:fillRect/>
          </a:stretch>
        </p:blipFill>
        <p:spPr>
          <a:xfrm>
            <a:off x="1560962" y="1997345"/>
            <a:ext cx="8899292" cy="3890939"/>
          </a:xfrm>
          <a:prstGeom prst="rect">
            <a:avLst/>
          </a:prstGeom>
        </p:spPr>
      </p:pic>
    </p:spTree>
    <p:extLst>
      <p:ext uri="{BB962C8B-B14F-4D97-AF65-F5344CB8AC3E}">
        <p14:creationId xmlns:p14="http://schemas.microsoft.com/office/powerpoint/2010/main" val="2957921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96" b="1" dirty="0"/>
              <a:t>Gruppedannelse</a:t>
            </a:r>
            <a:r>
              <a:rPr lang="da-DK" sz="2398" b="1" u="sng" dirty="0"/>
              <a:t/>
            </a:r>
            <a:br>
              <a:rPr lang="da-DK" sz="2398" b="1" u="sng" dirty="0"/>
            </a:br>
            <a:r>
              <a:rPr lang="da-DK" sz="1798" dirty="0"/>
              <a:t/>
            </a:r>
            <a:br>
              <a:rPr lang="da-DK" sz="1798" dirty="0"/>
            </a:br>
            <a:r>
              <a:rPr lang="da-DK" sz="2398" dirty="0"/>
              <a:t>Prøven i idræt er gruppeprøve og grupperne må være mellem</a:t>
            </a:r>
            <a:br>
              <a:rPr lang="da-DK" sz="2398" dirty="0"/>
            </a:br>
            <a:r>
              <a:rPr lang="da-DK" sz="2398" dirty="0"/>
              <a:t>2 – 5 elever. Tiden tildeles efter antal elever i gruppen.</a:t>
            </a:r>
            <a:r>
              <a:rPr lang="da-DK" sz="1798" dirty="0"/>
              <a:t/>
            </a:r>
            <a:br>
              <a:rPr lang="da-DK" sz="1798" dirty="0"/>
            </a:br>
            <a:r>
              <a:rPr lang="da-DK" sz="1798" dirty="0"/>
              <a:t/>
            </a:r>
            <a:br>
              <a:rPr lang="da-DK" sz="1798" dirty="0"/>
            </a:br>
            <a:r>
              <a:rPr lang="da-DK" sz="1798" dirty="0"/>
              <a:t/>
            </a:r>
            <a:br>
              <a:rPr lang="da-DK" sz="1798" dirty="0"/>
            </a:br>
            <a:r>
              <a:rPr lang="da-DK" sz="1798" dirty="0"/>
              <a:t/>
            </a:r>
            <a:br>
              <a:rPr lang="da-DK" sz="1798" dirty="0"/>
            </a:br>
            <a:r>
              <a:rPr lang="da-DK" sz="1798" dirty="0"/>
              <a:t/>
            </a:r>
            <a:br>
              <a:rPr lang="da-DK" sz="1798" dirty="0"/>
            </a:br>
            <a:r>
              <a:rPr lang="da-DK" sz="1798" dirty="0"/>
              <a:t/>
            </a:r>
            <a:br>
              <a:rPr lang="da-DK" sz="1798" dirty="0"/>
            </a:br>
            <a:r>
              <a:rPr lang="da-DK" sz="1798" dirty="0"/>
              <a:t/>
            </a:r>
            <a:br>
              <a:rPr lang="da-DK" sz="1798" dirty="0"/>
            </a:br>
            <a:r>
              <a:rPr lang="da-DK" sz="1798" dirty="0"/>
              <a:t/>
            </a:r>
            <a:br>
              <a:rPr lang="da-DK" sz="1798" dirty="0"/>
            </a:br>
            <a:r>
              <a:rPr lang="da-DK" sz="1798" dirty="0"/>
              <a:t/>
            </a:r>
            <a:br>
              <a:rPr lang="da-DK" sz="1798" dirty="0"/>
            </a:br>
            <a:r>
              <a:rPr lang="da-DK" sz="1798" dirty="0"/>
              <a:t/>
            </a:r>
            <a:br>
              <a:rPr lang="da-DK" sz="1798" dirty="0"/>
            </a:br>
            <a:r>
              <a:rPr lang="da-DK" sz="1798" dirty="0"/>
              <a:t/>
            </a:r>
            <a:br>
              <a:rPr lang="da-DK" sz="1798" dirty="0"/>
            </a:br>
            <a:r>
              <a:rPr lang="da-DK" sz="1798" dirty="0"/>
              <a:t/>
            </a:r>
            <a:br>
              <a:rPr lang="da-DK" sz="1798" dirty="0"/>
            </a:br>
            <a:r>
              <a:rPr lang="da-DK" sz="1798" dirty="0"/>
              <a:t/>
            </a:r>
            <a:br>
              <a:rPr lang="da-DK" sz="1798" dirty="0"/>
            </a:br>
            <a:r>
              <a:rPr lang="da-DK" sz="1798" dirty="0"/>
              <a:t/>
            </a:r>
            <a:br>
              <a:rPr lang="da-DK" sz="1798" dirty="0"/>
            </a:br>
            <a:r>
              <a:rPr lang="da-DK" sz="2398" dirty="0"/>
              <a:t>Inden eleverne trækker indholdsområder, skal de i samarbejde med læreren have lavet grupper.</a:t>
            </a:r>
            <a:br>
              <a:rPr lang="da-DK" sz="2398" dirty="0"/>
            </a:br>
            <a:r>
              <a:rPr lang="da-DK" sz="1399" dirty="0"/>
              <a:t/>
            </a:r>
            <a:br>
              <a:rPr lang="da-DK" sz="1399" dirty="0"/>
            </a:br>
            <a:r>
              <a:rPr lang="da-DK" sz="1598" i="1" dirty="0">
                <a:solidFill>
                  <a:srgbClr val="007A98"/>
                </a:solidFill>
              </a:rPr>
              <a:t>Prøvevejledningen s. 6</a:t>
            </a:r>
            <a:r>
              <a:rPr lang="da-DK" sz="1798" dirty="0"/>
              <a:t/>
            </a:r>
            <a:br>
              <a:rPr lang="da-DK" sz="1798" dirty="0"/>
            </a:br>
            <a:endParaRPr lang="da-DK" sz="1598" i="1" dirty="0">
              <a:solidFill>
                <a:srgbClr val="4595AE"/>
              </a:solidFill>
            </a:endParaRPr>
          </a:p>
        </p:txBody>
      </p:sp>
      <p:sp>
        <p:nvSpPr>
          <p:cNvPr id="3" name="Pladsholder til slidenummer 2"/>
          <p:cNvSpPr>
            <a:spLocks noGrp="1"/>
          </p:cNvSpPr>
          <p:nvPr>
            <p:ph type="sldNum" sz="quarter" idx="12"/>
          </p:nvPr>
        </p:nvSpPr>
        <p:spPr/>
        <p:txBody>
          <a:bodyPr/>
          <a:lstStyle/>
          <a:p>
            <a:fld id="{24C8C45C-947F-4981-8B3F-4F32E973C901}" type="slidenum">
              <a:rPr lang="da-DK" smtClean="0"/>
              <a:pPr/>
              <a:t>7</a:t>
            </a:fld>
            <a:endParaRPr lang="da-DK" dirty="0"/>
          </a:p>
        </p:txBody>
      </p:sp>
      <p:pic>
        <p:nvPicPr>
          <p:cNvPr id="6" name="Billede 5"/>
          <p:cNvPicPr>
            <a:picLocks noChangeAspect="1"/>
          </p:cNvPicPr>
          <p:nvPr/>
        </p:nvPicPr>
        <p:blipFill>
          <a:blip r:embed="rId2"/>
          <a:stretch>
            <a:fillRect/>
          </a:stretch>
        </p:blipFill>
        <p:spPr>
          <a:xfrm>
            <a:off x="900117" y="2303814"/>
            <a:ext cx="10302668" cy="2581485"/>
          </a:xfrm>
          <a:prstGeom prst="rect">
            <a:avLst/>
          </a:prstGeom>
        </p:spPr>
      </p:pic>
    </p:spTree>
    <p:extLst>
      <p:ext uri="{BB962C8B-B14F-4D97-AF65-F5344CB8AC3E}">
        <p14:creationId xmlns:p14="http://schemas.microsoft.com/office/powerpoint/2010/main" val="1090455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7256" y="542757"/>
            <a:ext cx="8519222" cy="933917"/>
          </a:xfrm>
        </p:spPr>
        <p:txBody>
          <a:bodyPr/>
          <a:lstStyle/>
          <a:p>
            <a:r>
              <a:rPr lang="da-DK" sz="3996" b="1" dirty="0"/>
              <a:t>Valg af tema</a:t>
            </a:r>
            <a:r>
              <a:rPr lang="da-DK" sz="2398" b="1" u="sng" dirty="0"/>
              <a:t/>
            </a:r>
            <a:br>
              <a:rPr lang="da-DK" sz="2398" b="1" u="sng" dirty="0"/>
            </a:br>
            <a:r>
              <a:rPr lang="da-DK" sz="2398" b="1" u="sng" dirty="0"/>
              <a:t/>
            </a:r>
            <a:br>
              <a:rPr lang="da-DK" sz="2398" b="1" u="sng" dirty="0"/>
            </a:br>
            <a:r>
              <a:rPr lang="da-DK" sz="2398" dirty="0"/>
              <a:t>Inden lodtrækningen skal læreren i samarbejde med klassen </a:t>
            </a:r>
            <a:br>
              <a:rPr lang="da-DK" sz="2398" dirty="0"/>
            </a:br>
            <a:r>
              <a:rPr lang="da-DK" sz="2398" dirty="0"/>
              <a:t>udvælge minimum tre temaer, som de er arbejdet med i 9. klasse. Temaer brugt i 8. klasse, kan eventuelt også anvendes.</a:t>
            </a:r>
            <a:br>
              <a:rPr lang="da-DK" sz="2398" dirty="0"/>
            </a:br>
            <a:r>
              <a:rPr lang="da-DK" sz="2398" dirty="0"/>
              <a:t/>
            </a:r>
            <a:br>
              <a:rPr lang="da-DK" sz="2398" dirty="0"/>
            </a:br>
            <a:r>
              <a:rPr lang="da-DK" sz="2398" dirty="0"/>
              <a:t>Der må gerne vælges flere end tre temaer.</a:t>
            </a:r>
            <a:br>
              <a:rPr lang="da-DK" sz="2398" dirty="0"/>
            </a:br>
            <a:r>
              <a:rPr lang="da-DK" sz="2398" dirty="0"/>
              <a:t/>
            </a:r>
            <a:br>
              <a:rPr lang="da-DK" sz="2398" dirty="0"/>
            </a:br>
            <a:r>
              <a:rPr lang="da-DK" sz="2398" dirty="0"/>
              <a:t>Hvis en gruppe ønsker at lave deres eget tema, er dette en mulighed. Læreren og eleverne skal blot sammen finde 1-2 siders tematekster som eleverne kan bytte ud med en tilsvarende del af klassens opgivelser.</a:t>
            </a:r>
            <a:r>
              <a:rPr lang="da-DK" sz="1798" dirty="0"/>
              <a:t/>
            </a:r>
            <a:br>
              <a:rPr lang="da-DK" sz="1798" dirty="0"/>
            </a:br>
            <a:r>
              <a:rPr lang="da-DK" sz="1798" dirty="0"/>
              <a:t/>
            </a:r>
            <a:br>
              <a:rPr lang="da-DK" sz="1798" dirty="0"/>
            </a:br>
            <a:r>
              <a:rPr lang="da-DK" sz="2398" dirty="0"/>
              <a:t/>
            </a:r>
            <a:br>
              <a:rPr lang="da-DK" sz="2398" dirty="0"/>
            </a:br>
            <a:r>
              <a:rPr lang="da-DK" sz="2398" dirty="0"/>
              <a:t>Eksempler på temaer: </a:t>
            </a:r>
            <a:br>
              <a:rPr lang="da-DK" sz="2398" dirty="0"/>
            </a:br>
            <a:r>
              <a:rPr lang="da-DK" sz="2398" dirty="0"/>
              <a:t>- Fællesskab, Sundhed, </a:t>
            </a:r>
            <a:r>
              <a:rPr lang="da-DK" sz="2398" dirty="0"/>
              <a:t>Idræt og </a:t>
            </a:r>
            <a:r>
              <a:rPr lang="da-DK" sz="2398" dirty="0"/>
              <a:t>køn, Identitet, Kultur, Sammen er vi stærke</a:t>
            </a:r>
            <a:br>
              <a:rPr lang="da-DK" sz="2398" dirty="0"/>
            </a:br>
            <a:r>
              <a:rPr lang="da-DK" sz="1798" dirty="0"/>
              <a:t>	</a:t>
            </a:r>
            <a:r>
              <a:rPr lang="da-DK" sz="1798" dirty="0"/>
              <a:t/>
            </a:r>
            <a:br>
              <a:rPr lang="da-DK" sz="1798" dirty="0"/>
            </a:br>
            <a:r>
              <a:rPr lang="da-DK" sz="1598" i="1" dirty="0">
                <a:solidFill>
                  <a:srgbClr val="007A98"/>
                </a:solidFill>
              </a:rPr>
              <a:t>Prøvevejledningen </a:t>
            </a:r>
            <a:r>
              <a:rPr lang="da-DK" sz="1598" i="1" dirty="0">
                <a:solidFill>
                  <a:srgbClr val="007A98"/>
                </a:solidFill>
              </a:rPr>
              <a:t>side 9.</a:t>
            </a:r>
            <a:r>
              <a:rPr lang="da-DK" sz="1399" b="1" u="sng" dirty="0"/>
              <a:t/>
            </a:r>
            <a:br>
              <a:rPr lang="da-DK" sz="1399" b="1" u="sng" dirty="0"/>
            </a:br>
            <a:r>
              <a:rPr lang="da-DK" sz="1399" b="1" u="sng" dirty="0"/>
              <a:t/>
            </a:r>
            <a:br>
              <a:rPr lang="da-DK" sz="1399" b="1" u="sng" dirty="0"/>
            </a:br>
            <a:r>
              <a:rPr lang="da-DK" sz="1399" b="1" u="sng" dirty="0"/>
              <a:t/>
            </a:r>
            <a:br>
              <a:rPr lang="da-DK" sz="1399" b="1" u="sng" dirty="0"/>
            </a:br>
            <a:endParaRPr lang="da-DK" sz="1598" b="1" i="1" dirty="0">
              <a:solidFill>
                <a:srgbClr val="4595AE"/>
              </a:solidFill>
            </a:endParaRPr>
          </a:p>
        </p:txBody>
      </p:sp>
      <p:sp>
        <p:nvSpPr>
          <p:cNvPr id="3" name="Pladsholder til slidenummer 2"/>
          <p:cNvSpPr>
            <a:spLocks noGrp="1"/>
          </p:cNvSpPr>
          <p:nvPr>
            <p:ph type="sldNum" sz="quarter" idx="12"/>
          </p:nvPr>
        </p:nvSpPr>
        <p:spPr/>
        <p:txBody>
          <a:bodyPr/>
          <a:lstStyle/>
          <a:p>
            <a:fld id="{24C8C45C-947F-4981-8B3F-4F32E973C901}" type="slidenum">
              <a:rPr lang="da-DK" smtClean="0"/>
              <a:pPr/>
              <a:t>8</a:t>
            </a:fld>
            <a:endParaRPr lang="da-DK" dirty="0"/>
          </a:p>
        </p:txBody>
      </p:sp>
    </p:spTree>
    <p:extLst>
      <p:ext uri="{BB962C8B-B14F-4D97-AF65-F5344CB8AC3E}">
        <p14:creationId xmlns:p14="http://schemas.microsoft.com/office/powerpoint/2010/main" val="1022224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96" b="1" dirty="0"/>
              <a:t>Undervisningsbeskrivelse og opgivelser</a:t>
            </a:r>
            <a:r>
              <a:rPr lang="da-DK" sz="2398" b="1" u="sng" dirty="0"/>
              <a:t/>
            </a:r>
            <a:br>
              <a:rPr lang="da-DK" sz="2398" b="1" u="sng" dirty="0"/>
            </a:br>
            <a:r>
              <a:rPr lang="da-DK" sz="1798" dirty="0"/>
              <a:t/>
            </a:r>
            <a:br>
              <a:rPr lang="da-DK" sz="1798" dirty="0"/>
            </a:br>
            <a:r>
              <a:rPr lang="da-DK" sz="1798" dirty="0"/>
              <a:t/>
            </a:r>
            <a:br>
              <a:rPr lang="da-DK" sz="1798" dirty="0"/>
            </a:br>
            <a:r>
              <a:rPr lang="da-DK" sz="1798" dirty="0"/>
              <a:t/>
            </a:r>
            <a:br>
              <a:rPr lang="da-DK" sz="1798" dirty="0"/>
            </a:br>
            <a:r>
              <a:rPr lang="da-DK" sz="1798" dirty="0"/>
              <a:t/>
            </a:r>
            <a:br>
              <a:rPr lang="da-DK" sz="1798" dirty="0"/>
            </a:br>
            <a:r>
              <a:rPr lang="da-DK" sz="2398" dirty="0"/>
              <a:t>Inden lodtrækningen skal undervisningsbeskrivelsen gennemgås med eleverne, så de kan blive inspireret af og mindet om, hvad de har lavet i undervisningen, samt være vidende om, hvad der opgives til prøven.</a:t>
            </a:r>
            <a:r>
              <a:rPr lang="da-DK" sz="1798" dirty="0"/>
              <a:t/>
            </a:r>
            <a:br>
              <a:rPr lang="da-DK" sz="1798" dirty="0"/>
            </a:br>
            <a:r>
              <a:rPr lang="da-DK" sz="1798" dirty="0"/>
              <a:t/>
            </a:r>
            <a:br>
              <a:rPr lang="da-DK" sz="1798" dirty="0"/>
            </a:br>
            <a:r>
              <a:rPr lang="da-DK" sz="1798" dirty="0"/>
              <a:t/>
            </a:r>
            <a:br>
              <a:rPr lang="da-DK" sz="1798" dirty="0"/>
            </a:br>
            <a:r>
              <a:rPr lang="da-DK" sz="1798" dirty="0"/>
              <a:t/>
            </a:r>
            <a:br>
              <a:rPr lang="da-DK" sz="1798" dirty="0"/>
            </a:br>
            <a:r>
              <a:rPr lang="da-DK" sz="1798" dirty="0"/>
              <a:t/>
            </a:r>
            <a:br>
              <a:rPr lang="da-DK" sz="1798" dirty="0"/>
            </a:br>
            <a:r>
              <a:rPr lang="da-DK" sz="1798" dirty="0"/>
              <a:t/>
            </a:r>
            <a:br>
              <a:rPr lang="da-DK" sz="1798" dirty="0"/>
            </a:br>
            <a:r>
              <a:rPr lang="da-DK" sz="1798" dirty="0"/>
              <a:t/>
            </a:r>
            <a:br>
              <a:rPr lang="da-DK" sz="1798" dirty="0"/>
            </a:br>
            <a:r>
              <a:rPr lang="da-DK" sz="1798" dirty="0"/>
              <a:t/>
            </a:r>
            <a:br>
              <a:rPr lang="da-DK" sz="1798" dirty="0"/>
            </a:br>
            <a:r>
              <a:rPr lang="da-DK" sz="1798" dirty="0"/>
              <a:t/>
            </a:r>
            <a:br>
              <a:rPr lang="da-DK" sz="1798" dirty="0"/>
            </a:br>
            <a:r>
              <a:rPr lang="da-DK" sz="1798" dirty="0"/>
              <a:t/>
            </a:r>
            <a:br>
              <a:rPr lang="da-DK" sz="1798" dirty="0"/>
            </a:br>
            <a:r>
              <a:rPr lang="da-DK" sz="1598" i="1" dirty="0">
                <a:solidFill>
                  <a:srgbClr val="4595AE"/>
                </a:solidFill>
              </a:rPr>
              <a:t/>
            </a:r>
            <a:br>
              <a:rPr lang="da-DK" sz="1598" i="1" dirty="0">
                <a:solidFill>
                  <a:srgbClr val="4595AE"/>
                </a:solidFill>
              </a:rPr>
            </a:br>
            <a:r>
              <a:rPr lang="da-DK" sz="1598" i="1" dirty="0">
                <a:solidFill>
                  <a:srgbClr val="4595AE"/>
                </a:solidFill>
              </a:rPr>
              <a:t/>
            </a:r>
            <a:br>
              <a:rPr lang="da-DK" sz="1598" i="1" dirty="0">
                <a:solidFill>
                  <a:srgbClr val="4595AE"/>
                </a:solidFill>
              </a:rPr>
            </a:br>
            <a:r>
              <a:rPr lang="da-DK" sz="1598" i="1" dirty="0">
                <a:solidFill>
                  <a:srgbClr val="4595AE"/>
                </a:solidFill>
              </a:rPr>
              <a:t>Prøvevejledningen side 9 samt bilag 3</a:t>
            </a:r>
            <a:r>
              <a:rPr lang="da-DK" sz="1798" dirty="0"/>
              <a:t/>
            </a:r>
            <a:br>
              <a:rPr lang="da-DK" sz="1798" dirty="0"/>
            </a:br>
            <a:r>
              <a:rPr lang="da-DK" sz="1798" dirty="0"/>
              <a:t/>
            </a:r>
            <a:br>
              <a:rPr lang="da-DK" sz="1798" dirty="0"/>
            </a:br>
            <a:r>
              <a:rPr lang="da-DK" sz="1798" dirty="0"/>
              <a:t/>
            </a:r>
            <a:br>
              <a:rPr lang="da-DK" sz="1798" dirty="0"/>
            </a:br>
            <a:r>
              <a:rPr lang="da-DK" sz="2398" b="1" u="sng" dirty="0"/>
              <a:t/>
            </a:r>
            <a:br>
              <a:rPr lang="da-DK" sz="2398" b="1" u="sng" dirty="0"/>
            </a:br>
            <a:r>
              <a:rPr lang="da-DK" sz="2398" b="1" u="sng" dirty="0"/>
              <a:t/>
            </a:r>
            <a:br>
              <a:rPr lang="da-DK" sz="2398" b="1" u="sng" dirty="0"/>
            </a:br>
            <a:endParaRPr lang="da-DK" sz="2398" b="1" u="sng" dirty="0"/>
          </a:p>
        </p:txBody>
      </p:sp>
      <p:sp>
        <p:nvSpPr>
          <p:cNvPr id="4" name="Pladsholder til dato 3"/>
          <p:cNvSpPr>
            <a:spLocks noGrp="1"/>
          </p:cNvSpPr>
          <p:nvPr>
            <p:ph type="dt" sz="half" idx="10"/>
          </p:nvPr>
        </p:nvSpPr>
        <p:spPr/>
        <p:txBody>
          <a:bodyPr/>
          <a:lstStyle/>
          <a:p>
            <a:fld id="{6F6C18F3-B880-4457-93A1-9FFDAF00E0B5}" type="datetime2">
              <a:rPr lang="da-DK" smtClean="0"/>
              <a:t>24. april 2023</a:t>
            </a:fld>
            <a:endParaRPr lang="da-DK" dirty="0"/>
          </a:p>
        </p:txBody>
      </p:sp>
      <p:sp>
        <p:nvSpPr>
          <p:cNvPr id="3" name="Pladsholder til slidenummer 2"/>
          <p:cNvSpPr>
            <a:spLocks noGrp="1"/>
          </p:cNvSpPr>
          <p:nvPr>
            <p:ph type="sldNum" sz="quarter" idx="12"/>
          </p:nvPr>
        </p:nvSpPr>
        <p:spPr/>
        <p:txBody>
          <a:bodyPr/>
          <a:lstStyle/>
          <a:p>
            <a:fld id="{24C8C45C-947F-4981-8B3F-4F32E973C901}" type="slidenum">
              <a:rPr lang="da-DK" smtClean="0"/>
              <a:pPr/>
              <a:t>9</a:t>
            </a:fld>
            <a:endParaRPr lang="da-DK" dirty="0"/>
          </a:p>
        </p:txBody>
      </p:sp>
    </p:spTree>
    <p:extLst>
      <p:ext uri="{BB962C8B-B14F-4D97-AF65-F5344CB8AC3E}">
        <p14:creationId xmlns:p14="http://schemas.microsoft.com/office/powerpoint/2010/main" val="8778581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CONTAINEDIMAGEPATH" val="C:\Users\B040947\AppData\Local\Temp\Templafy\PowerPointVsto\Assets\bd32b4b0-87fa-4482-9e6a-c612cb84ff4e.jpeg"/>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UVM">
  <a:themeElements>
    <a:clrScheme name="Undervisningsministeriet">
      <a:dk1>
        <a:srgbClr val="161616"/>
      </a:dk1>
      <a:lt1>
        <a:srgbClr val="FFFFFF"/>
      </a:lt1>
      <a:dk2>
        <a:srgbClr val="404042"/>
      </a:dk2>
      <a:lt2>
        <a:srgbClr val="E5F1F4"/>
      </a:lt2>
      <a:accent1>
        <a:srgbClr val="007A98"/>
      </a:accent1>
      <a:accent2>
        <a:srgbClr val="99CAD6"/>
      </a:accent2>
      <a:accent3>
        <a:srgbClr val="33786D"/>
      </a:accent3>
      <a:accent4>
        <a:srgbClr val="C31F59"/>
      </a:accent4>
      <a:accent5>
        <a:srgbClr val="69226A"/>
      </a:accent5>
      <a:accent6>
        <a:srgbClr val="EA8145"/>
      </a:accent6>
      <a:hlink>
        <a:srgbClr val="007A98"/>
      </a:hlink>
      <a:folHlink>
        <a:srgbClr val="99CAD6"/>
      </a:folHlink>
    </a:clrScheme>
    <a:fontScheme name="UVM">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Blank.potx" id="{A3B46BF8-4555-4BFE-9F2B-CB276DC98C80}" vid="{950795C3-1738-4D4D-8153-8A0A722C738E}"/>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3012</Words>
  <Application>Microsoft Office PowerPoint</Application>
  <PresentationFormat>Brugerdefineret</PresentationFormat>
  <Paragraphs>201</Paragraphs>
  <Slides>41</Slides>
  <Notes>6</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41</vt:i4>
      </vt:variant>
    </vt:vector>
  </HeadingPairs>
  <TitlesOfParts>
    <vt:vector size="46" baseType="lpstr">
      <vt:lpstr>Arial</vt:lpstr>
      <vt:lpstr>Georgia</vt:lpstr>
      <vt:lpstr>Verdana</vt:lpstr>
      <vt:lpstr>Wingdings</vt:lpstr>
      <vt:lpstr>UVM</vt:lpstr>
      <vt:lpstr> Klar til prøven i idræt</vt:lpstr>
      <vt:lpstr>Denne præsentation er til      og omhandler prøven i idræt    Du kan bruge elevpræsentationen direkte i undervisningen.  På næste slide kan du se, hvilke slides der er til dig som lærer og hvilke slides, du kan gennemgå med eleverne.  </vt:lpstr>
      <vt:lpstr>Indhold       Lærere (slide 1-26)      Elever (slide 27-40)</vt:lpstr>
      <vt:lpstr>Lærermaterialet indeholder   Generel information om prøven  Links til lovgivning, vejledninger, mm  Når du skal være censor   </vt:lpstr>
      <vt:lpstr>Prøveform og prøvens forløb  Formålet med prøven i idræt er, at eleverne skal vise, i hvor høj en grad eleven opfylder de mål og krav der er sat for prøven.   Prøven i idræt skal afspejle elevens udbytte af undervisningen.  Prøven i faget idræt er praktisk/mundtlig prøve som aflægges i grupper af 2-5 elever.  Prøven består af et praksisprogram og en efterfølgende reflekterende samtale.  </vt:lpstr>
      <vt:lpstr> Forløbet frem mod prøven                 Prøvevejledningen s. 6                                                                                                                                                                                                          </vt:lpstr>
      <vt:lpstr>Gruppedannelse  Prøven i idræt er gruppeprøve og grupperne må være mellem 2 – 5 elever. Tiden tildeles efter antal elever i gruppen.              Inden eleverne trækker indholdsområder, skal de i samarbejde med læreren have lavet grupper.  Prøvevejledningen s. 6 </vt:lpstr>
      <vt:lpstr>Valg af tema  Inden lodtrækningen skal læreren i samarbejde med klassen  udvælge minimum tre temaer, som de er arbejdet med i 9. klasse. Temaer brugt i 8. klasse, kan eventuelt også anvendes.  Der må gerne vælges flere end tre temaer.  Hvis en gruppe ønsker at lave deres eget tema, er dette en mulighed. Læreren og eleverne skal blot sammen finde 1-2 siders tematekster som eleverne kan bytte ud med en tilsvarende del af klassens opgivelser.   Eksempler på temaer:  - Fællesskab, Sundhed, Idræt og køn, Identitet, Kultur, Sammen er vi stærke   Prøvevejledningen side 9.   </vt:lpstr>
      <vt:lpstr>Undervisningsbeskrivelse og opgivelser     Inden lodtrækningen skal undervisningsbeskrivelsen gennemgås med eleverne, så de kan blive inspireret af og mindet om, hvad de har lavet i undervisningen, samt være vidende om, hvad der opgives til prøven.            Prøvevejledningen side 9 samt bilag 3     </vt:lpstr>
      <vt:lpstr>Undervisningsbeskrivelsen  Undervisningsbeskrivelsen skal omfatte oplysninger om undervisningens form og indhold.  Udgangspunktet for undervisningsbeskrivelsen er lærerens årsplan. Årsplanen kan med fordel anvendes som et dynamisk værktøj sideløbende med den gennemførte undervisning i 9. klasse og eventuelt 8. klasse.   Undervisningsbeskrivelsen skal indeholde:  Formelle forhold: Skolens og holdets navn, lærer(e), elevantal, grupper, prøvedato(er)  Undervisningsforhold: Organisering, form og indhold, kompetenceområder, henvisninger til litteratur, film, links og åben skole aktiviteter. Prøvevejledningen side 9 samt bilag 3 i prøvevejledningen</vt:lpstr>
      <vt:lpstr>Undervisningsbeskrivelsen  - fortsat  Undervisningsbeskrivelsen skal være overskuelig og fyldestgørende for censor og skal give et overblik over, hvordan der er arbejdet med kompetenceområderne i undervisningen  Undervisningsbeskrivelsen er også til eleverne. Her får de et overblik over undervisningsforløbene og det faglige stof, der er opgivet til prøven       Prøvevejledningen side 9. </vt:lpstr>
      <vt:lpstr>Lodtrækning   Lodtrækning af de to indholdsområder i henholdsvis pulje A og B skal ske tidligst den 1. april 2023 og senest fem dage før de skriftlige prøver begynder.  Lodtrækningen skal ske under overværelse af eksaminator og skolens leder.             Prøvevejledningen side 9.</vt:lpstr>
      <vt:lpstr>Forløbet frem mod prøven  Valg af tema  Grupperne vælger med vejledning fra læreren et af de opgivne temaer eller eventuelt et selvdefineret tema.  Temaet skal kobles til praksisprogrammet og foldes ud i den mundtlige del af prøven.  Hvis eleverne bruger et selvvalgt tema, skal der opgives ekstra tekst passende til temaet. Eleverne finder i samråd med læreren en til to tekster, som de erstatter med tilsvarende tematekster fra klassens opgivelser.  Den samlede tekstopgivelse skal stadig være på 15-20 normalsider.  Fx: Temaet street-kultur med indholdsområderne dans og udtryk samt boldbasis og boldspil  Prøvevejledningen side 9.</vt:lpstr>
      <vt:lpstr>Udarbejdelse af praksisprogram og disposition   Grupperne udarbejder, med vejledning fra læreren, en disposition for deres praksisprogram og den reflekterende samtale.   Grupperne træner deres kropslige færdigheder samt den mundtlige del frem mod prøven.   Eleverne skal vise det bedste de kan. Hvis eleverne har forskellige forudsætninger, kan eleverne vise forskellige øvelser. Én elev kan fx. vise forøvelser til lavt overslag og en anden elev kan lave det færdige spring.  Medmindre eleverne har trukket indholdsområdet fysisk træning som en del af deres program, skal de ikke vise opvarmning. Den del skal være overstået inden de møder op til prøven. Prøvevejledningen side 10</vt:lpstr>
      <vt:lpstr>Rammer for træning frem mod prøven   Frem mod prøven træner eleverne under opsyn af en lærer, hvis det foregår på skolens område eller i skoletiden.   Læreren, evt. i samarbejde med lederen, udarbejder en plan for hvornår eleverne kan træne på skolen.  Eleverne skal have mulighed for vejledning i den planlagte periode.   Der er ikke et centralt fastsat timetal til træning og vejledning.     Prøvevejledningen side 10</vt:lpstr>
      <vt:lpstr>Hvad skal sendes til censor?  Senest 14 kalenderdage før prøven skal censor modtage:   Tidsplan for prøven  Undervisningsbeskrivelse  Elevernes dispositioner  Oversigt over opgivelse af tekster  Vær opmærksom på, at censor skal have adgang til alle tekster. Det anbefales at printe alt til censor inkl. digitale tekster, men dette kan aftales indbyrdes mellem eksaminator og censor  Informer censor om der er elever der skal aflægge prøve på særlige vilkår og hvordan prøven er tilrettelagt Prøvevejledningen side 11  </vt:lpstr>
      <vt:lpstr>Praktiske forhold   Læreren laver en tidsplan for prøveafviklingen. Vær opmærksom på, at der er  tid mellem prøverne, så grupperne har mulighed for at stille op og gøre klar.  Læreren tilrettelægger, hvor og hvordan den praktiske og mundtlige del af prøven skal foregå.   Den mundtlige del skal foregå et uforstyrret sted, der skaber gode rammer for den reflekterende samtale.         Prøvevejledningen side 11       </vt:lpstr>
      <vt:lpstr>Praktiske forhold, fortsat                       Prøvevejledningen side 11       </vt:lpstr>
      <vt:lpstr>Den praktiske del af prøven   Prøven/prøvetiden begynder når eleverne går i gang med den praktiske del af programmet.  Der er ikke mulighed for pause i prøven. Eleverne kan selvfølgelige tage en tår vand, men tiden tæller fortsat.  Eleverne skal fordele tiden mellem de to indholdsområder ligeligt.  Prøven kan både forgå ude og inde. Eventuel transporttid tæller med i den samlede tid.  Alle gruppemedlemmer deltager lige meget i prøven.   Prøvevejledningen side 12 </vt:lpstr>
      <vt:lpstr>Den praktiske del af prøven  Tiden fordeles med 2/3 til praksisprogrammet og 1/3 til den reflekterende samtale.  Det anbefales at lærer og censor ikke kommunikerer før under voteringen.  Læreren må gerne agere modtager i spring hvis forholdene kræver det.  Eleverne må gerne tage en ekstern person med til prøven. Det kan fx være en modtager i komplekse spring, hvor læreren ikke kan garantere for sikkerheden.     Prøvevejledningen side 12</vt:lpstr>
      <vt:lpstr>Den praktiske del af prøven  Hvis der er behov, må gruppen inddrage hjælpere til praktiske opgaver. Det kan fx være at flytte redskaber, styre musikken eller deltage i en holdaktivitet, hvis gruppens antal medlemmer ikke er fyldestgørende. Det kan fx være elever fra en lavere årgang eller fra en parallelklasse.  Eleverne må benytte hjælpemidler og rekvisitter såfremt det understøtter tema eller praksisprogram. Se også slide 23 om hjælpemidler.          Prøvevejledningen side 12  </vt:lpstr>
      <vt:lpstr>Den mundtlige del af prøven  Den mundtlige del af prøven foregår umiddelbart efter den praktiske del.  Du skal som eksasminator give mulighed for, at alle gruppemedlemmer får mulighed for at komme ligeligt til orde.   Den mundtlige del er en reflekterende samtale i idrætsfaglig dialog med udgangspunkt i elevernes praksisprogram.  Eleverne må medbringe noter til de begge dele af prøven.        Prøvevejledningen side 12   </vt:lpstr>
      <vt:lpstr>Hjælpemidler   Frem mod prøven må eleverne benytte alle hjælpemidler, fx egne noter, tekster, modeller, digitalt udstyr, internet osv.  Under prøven må eleven medbringe egne noter.  Eleven må ikke gå på internettet (eventuelle videoklip eller billeder skal være downloadet inden prøvestart).  Eleverne skal i deres disposition angive hvilke digitale medier de ønsker at benytte – herunder musik og video der indgår i prøven.     Prøvevejledningen side 12  </vt:lpstr>
      <vt:lpstr>Når du skal være censor</vt:lpstr>
      <vt:lpstr>Links  Prøvevejledningen  Webinar om prøvevejledningen  Vejledning til undervisningsbeskrivelsen  Censorvejledning  Prøve på særlige vilkår  Love og regler om folkeskolens prøver </vt:lpstr>
      <vt:lpstr>Har du spørgsmål om fx:   - Undervisning  - Fælles Mål  - Prøven   Så find svar eller spørg læringskonsulenten på  emu-respons </vt:lpstr>
      <vt:lpstr>De følgende slides er målrettet eleverne.  De kan bruges som udgangspunkt til at samtale med eleverne om prøven. </vt:lpstr>
      <vt:lpstr>Inden prøven</vt:lpstr>
      <vt:lpstr>Forløbet frem mod prøven  </vt:lpstr>
      <vt:lpstr>Træk til prøven – tidligst 1. april  Hvilke to indholdsområder skal I vise til prøven?  I skal trække ét indholdsområde fra pulje A og ét indholdsområde fra pulje B. </vt:lpstr>
      <vt:lpstr>Undervisningsbeskrivelsen</vt:lpstr>
      <vt:lpstr>Brainstorm </vt:lpstr>
      <vt:lpstr>Disposition</vt:lpstr>
      <vt:lpstr>Disposition – et eksempel</vt:lpstr>
      <vt:lpstr>Disposition</vt:lpstr>
      <vt:lpstr>Øvefasen – den praktiske del = 2/3 af prøven</vt:lpstr>
      <vt:lpstr>Øvefasen – den mundtlige del =  1/3 af prøven</vt:lpstr>
      <vt:lpstr>Prøven</vt:lpstr>
      <vt:lpstr>Hvad bliver I vurderet på?</vt:lpstr>
      <vt:lpstr>Når I skal have karakterer</vt:lpstr>
      <vt:lpstr>Mere om prøven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2023-02-06T13:13:58Z</dcterms:created>
  <dcterms:modified xsi:type="dcterms:W3CDTF">2023-04-24T10:39:32Z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ies>
</file>