
<file path=[Content_Types].xml><?xml version="1.0" encoding="utf-8"?>
<Types xmlns="http://schemas.openxmlformats.org/package/2006/content-types">
  <Default Extension="png" ContentType="image/png"/>
  <Default Extension="bin" ContentType="image/jpe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9"/>
  </p:notesMasterIdLst>
  <p:handoutMasterIdLst>
    <p:handoutMasterId r:id="rId40"/>
  </p:handoutMasterIdLst>
  <p:sldIdLst>
    <p:sldId id="321" r:id="rId2"/>
    <p:sldId id="294" r:id="rId3"/>
    <p:sldId id="295" r:id="rId4"/>
    <p:sldId id="296" r:id="rId5"/>
    <p:sldId id="320" r:id="rId6"/>
    <p:sldId id="297" r:id="rId7"/>
    <p:sldId id="318" r:id="rId8"/>
    <p:sldId id="267" r:id="rId9"/>
    <p:sldId id="275" r:id="rId10"/>
    <p:sldId id="281" r:id="rId11"/>
    <p:sldId id="298" r:id="rId12"/>
    <p:sldId id="314" r:id="rId13"/>
    <p:sldId id="317" r:id="rId14"/>
    <p:sldId id="270" r:id="rId15"/>
    <p:sldId id="271" r:id="rId16"/>
    <p:sldId id="328" r:id="rId17"/>
    <p:sldId id="315" r:id="rId18"/>
    <p:sldId id="299" r:id="rId19"/>
    <p:sldId id="300" r:id="rId20"/>
    <p:sldId id="322" r:id="rId21"/>
    <p:sldId id="323" r:id="rId22"/>
    <p:sldId id="301" r:id="rId23"/>
    <p:sldId id="302" r:id="rId24"/>
    <p:sldId id="306" r:id="rId25"/>
    <p:sldId id="304" r:id="rId26"/>
    <p:sldId id="276" r:id="rId27"/>
    <p:sldId id="305" r:id="rId28"/>
    <p:sldId id="307" r:id="rId29"/>
    <p:sldId id="265" r:id="rId30"/>
    <p:sldId id="310" r:id="rId31"/>
    <p:sldId id="319" r:id="rId32"/>
    <p:sldId id="290" r:id="rId33"/>
    <p:sldId id="324" r:id="rId34"/>
    <p:sldId id="325" r:id="rId35"/>
    <p:sldId id="326" r:id="rId36"/>
    <p:sldId id="327" r:id="rId37"/>
    <p:sldId id="31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Forfatter" initials="F" lastIdx="34"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784" autoAdjust="0"/>
  </p:normalViewPr>
  <p:slideViewPr>
    <p:cSldViewPr snapToGrid="0" showGuides="1">
      <p:cViewPr varScale="1">
        <p:scale>
          <a:sx n="57" d="100"/>
          <a:sy n="57" d="100"/>
        </p:scale>
        <p:origin x="1016" y="52"/>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04/05/2023</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04/05/2023</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‹nr.›</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uvm.dk/folkeskolen/folkeskolens-proever/faglig-forberedelse/proevevejledninger"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uvm.dk/folkeskolen/folkeskolens-proever/proevetilrettelaeggelse/information-til-elever"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16CFAD1-D197-4A88-B173-A6412E995EE5}" type="slidenum">
              <a:rPr lang="en-GB"/>
              <a:pPr/>
              <a:t>1</a:t>
            </a:fld>
            <a:endParaRPr lang="en-GB"/>
          </a:p>
        </p:txBody>
      </p:sp>
    </p:spTree>
    <p:extLst>
      <p:ext uri="{BB962C8B-B14F-4D97-AF65-F5344CB8AC3E}">
        <p14:creationId xmlns:p14="http://schemas.microsoft.com/office/powerpoint/2010/main" val="729731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Information</a:t>
            </a:r>
            <a:r>
              <a:rPr lang="da-DK" baseline="0" dirty="0" smtClean="0"/>
              <a:t> til læreren</a:t>
            </a:r>
            <a:r>
              <a:rPr lang="da-DK" dirty="0" smtClean="0"/>
              <a:t>:</a:t>
            </a:r>
          </a:p>
          <a:p>
            <a:r>
              <a:rPr lang="da-DK" dirty="0" smtClean="0"/>
              <a:t>I "Vejledning til folkeskolens prøver i tysk i 9. klasse" side 7 står der, at tekstopgivelserne skal opgives ud fra indholdet i årets undervisning. Det vil sige, at man ikke kan læse tekster i 8. klasse og opgive disse under temaer fra 9. klasse.</a:t>
            </a:r>
          </a:p>
          <a:p>
            <a:r>
              <a:rPr lang="da-DK" dirty="0" smtClean="0"/>
              <a:t>Læreren kan vælge at genlæse tekster fra 8. klasse i 9. klasse og hermed opgive disse. Jf. prøvevejledningen side 7 skal tekstopgivelserne være af passende sværhedsgrad.</a:t>
            </a:r>
          </a:p>
          <a:p>
            <a:endParaRPr lang="da-DK" dirty="0" smtClean="0"/>
          </a:p>
          <a:p>
            <a:r>
              <a:rPr lang="da-DK" dirty="0" smtClean="0"/>
              <a:t>Der er ingen formatkrav til dispositionen,</a:t>
            </a:r>
            <a:r>
              <a:rPr lang="da-DK" baseline="0" dirty="0" smtClean="0"/>
              <a:t> der må udarbejdes i såvel et tekstbehandlingsprogram som et præsentationsprogram.</a:t>
            </a:r>
          </a:p>
          <a:p>
            <a:r>
              <a:rPr lang="da-DK" dirty="0" smtClean="0"/>
              <a:t>Eksempler</a:t>
            </a:r>
            <a:r>
              <a:rPr lang="da-DK" baseline="0" dirty="0" smtClean="0"/>
              <a:t> på dispositioner kan evt. findes ved forlagene og på diverse hjemmesider for tysklærere. </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14</a:t>
            </a:fld>
            <a:endParaRPr lang="en-GB" dirty="0"/>
          </a:p>
        </p:txBody>
      </p:sp>
    </p:spTree>
    <p:extLst>
      <p:ext uri="{BB962C8B-B14F-4D97-AF65-F5344CB8AC3E}">
        <p14:creationId xmlns:p14="http://schemas.microsoft.com/office/powerpoint/2010/main" val="3310605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Information</a:t>
            </a:r>
            <a:r>
              <a:rPr lang="da-DK" baseline="0" dirty="0" smtClean="0"/>
              <a:t> til læreren</a:t>
            </a:r>
            <a:r>
              <a:rPr lang="da-DK" dirty="0" smtClean="0"/>
              <a:t>:</a:t>
            </a:r>
          </a:p>
          <a:p>
            <a:r>
              <a:rPr lang="da-DK" dirty="0" smtClean="0"/>
              <a:t>I </a:t>
            </a:r>
            <a:r>
              <a:rPr lang="da-DK" sz="1200" dirty="0" smtClean="0"/>
              <a:t>”Vejledning</a:t>
            </a:r>
            <a:r>
              <a:rPr lang="da-DK" sz="1200" baseline="0" dirty="0" smtClean="0"/>
              <a:t> til folkeskolens prøver i tysk 9. klasse”</a:t>
            </a:r>
            <a:r>
              <a:rPr lang="da-DK" sz="1200" dirty="0" smtClean="0"/>
              <a:t> </a:t>
            </a:r>
            <a:r>
              <a:rPr lang="da-DK" baseline="0" dirty="0" smtClean="0"/>
              <a:t>side 17 er der en ordliste, hvor der nævnes et par eksempler på æstetisk og multimodal tekst. </a:t>
            </a:r>
          </a:p>
          <a:p>
            <a:r>
              <a:rPr lang="da-DK" baseline="0" dirty="0" smtClean="0"/>
              <a:t>Læreren bestemmer selv temaerne. Eleverne kan inddrages i udvælgelsen af temaer. </a:t>
            </a:r>
          </a:p>
          <a:p>
            <a:r>
              <a:rPr lang="da-DK" dirty="0" smtClean="0"/>
              <a:t>Opmærksomhed</a:t>
            </a:r>
            <a:r>
              <a:rPr lang="da-DK" baseline="0" dirty="0" smtClean="0"/>
              <a:t> i forhold til </a:t>
            </a:r>
            <a:r>
              <a:rPr lang="da-DK" b="1" baseline="0" dirty="0" smtClean="0"/>
              <a:t>tre</a:t>
            </a:r>
            <a:r>
              <a:rPr lang="da-DK" baseline="0" dirty="0" smtClean="0"/>
              <a:t> temaer: læreren skal kunne udarbejde nok prøveoplæg. Hver elev skal kunne vælge mellem mindst 4 prøveoplæg til 2. del af prøven, som er en samtale. Et prøveoplæg kan anvendes maksimalt to gange pr. klasse. Hvis læreren har valgt tre temaer, er der kun to temaer, som eleven kan trække inden for. Antallet af elever i klassen kan eventuelt være afgørende for, hvor mange temaer læreren vælger.  </a:t>
            </a:r>
          </a:p>
          <a:p>
            <a:r>
              <a:rPr lang="da-DK" baseline="0" dirty="0" smtClean="0"/>
              <a:t>Tekstopgivelser: https://www.uvm.dk/folkeskolen/folkeskolens-proever/faglig-forberedelse/tekstopgivelser-og-undervisningsbeskrivelser</a:t>
            </a:r>
          </a:p>
          <a:p>
            <a:r>
              <a:rPr lang="da-DK" baseline="0" dirty="0" smtClean="0"/>
              <a:t>Læs mere om tekstopgivelser og temaer i </a:t>
            </a:r>
            <a:r>
              <a:rPr lang="da-DK" sz="1200" dirty="0" smtClean="0"/>
              <a:t>”Vejledning</a:t>
            </a:r>
            <a:r>
              <a:rPr lang="da-DK" sz="1200" baseline="0" dirty="0" smtClean="0"/>
              <a:t> til folkeskolens prøver i tysk 9. klasse”</a:t>
            </a:r>
            <a:r>
              <a:rPr lang="da-DK" sz="1200" dirty="0" smtClean="0"/>
              <a:t> </a:t>
            </a:r>
            <a:r>
              <a:rPr lang="da-DK" baseline="0" dirty="0" smtClean="0"/>
              <a:t>side 7.   </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15</a:t>
            </a:fld>
            <a:endParaRPr lang="en-GB" dirty="0"/>
          </a:p>
        </p:txBody>
      </p:sp>
    </p:spTree>
    <p:extLst>
      <p:ext uri="{BB962C8B-B14F-4D97-AF65-F5344CB8AC3E}">
        <p14:creationId xmlns:p14="http://schemas.microsoft.com/office/powerpoint/2010/main" val="1462553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Dette slide er rettet mod eleverne.</a:t>
            </a:r>
          </a:p>
          <a:p>
            <a:endParaRPr lang="da-DK" dirty="0" smtClean="0"/>
          </a:p>
          <a:p>
            <a:r>
              <a:rPr lang="da-DK" dirty="0" smtClean="0"/>
              <a:t>Lærerinformation:</a:t>
            </a:r>
          </a:p>
          <a:p>
            <a:r>
              <a:rPr lang="da-DK" dirty="0" smtClean="0"/>
              <a:t>Tekstbehandlingsprogram: fx Word, Google Docs</a:t>
            </a:r>
          </a:p>
          <a:p>
            <a:r>
              <a:rPr lang="da-DK" dirty="0" smtClean="0"/>
              <a:t>Præsentationsprogram: fx power point, Google slides eller lign.</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18</a:t>
            </a:fld>
            <a:endParaRPr lang="en-GB"/>
          </a:p>
        </p:txBody>
      </p:sp>
    </p:spTree>
    <p:extLst>
      <p:ext uri="{BB962C8B-B14F-4D97-AF65-F5344CB8AC3E}">
        <p14:creationId xmlns:p14="http://schemas.microsoft.com/office/powerpoint/2010/main" val="33439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Dette slide er rettet mod eleverne.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Hvad er chunks?</a:t>
            </a:r>
            <a:r>
              <a:rPr lang="da-DK"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kern="1200" dirty="0" smtClean="0">
                <a:solidFill>
                  <a:schemeClr val="tx1"/>
                </a:solidFill>
                <a:effectLst/>
                <a:latin typeface="+mn-lt"/>
                <a:ea typeface="+mn-ea"/>
                <a:cs typeface="+mn-cs"/>
              </a:rPr>
              <a:t>Chunks</a:t>
            </a:r>
            <a:r>
              <a:rPr lang="da-DK" sz="1200" b="0" i="0" kern="1200" baseline="0" dirty="0" smtClean="0">
                <a:solidFill>
                  <a:schemeClr val="tx1"/>
                </a:solidFill>
                <a:effectLst/>
                <a:latin typeface="+mn-lt"/>
                <a:ea typeface="+mn-ea"/>
                <a:cs typeface="+mn-cs"/>
              </a:rPr>
              <a:t> er </a:t>
            </a:r>
            <a:r>
              <a:rPr lang="da-DK" sz="1200" b="0" i="0" kern="1200" dirty="0" smtClean="0">
                <a:solidFill>
                  <a:schemeClr val="tx1"/>
                </a:solidFill>
                <a:effectLst/>
                <a:latin typeface="+mn-lt"/>
                <a:ea typeface="+mn-ea"/>
                <a:cs typeface="+mn-cs"/>
              </a:rPr>
              <a:t>udtryk, der ikke består af enkeltord, men af sammensatte udtryk eller kortere sætninger, der forenkler et udtryk. Der er tale om en sproglig enhed, der kan bygges videre på,</a:t>
            </a:r>
            <a:r>
              <a:rPr lang="da-DK" sz="1200" b="0" i="0" kern="1200" baseline="0" dirty="0" smtClean="0">
                <a:solidFill>
                  <a:schemeClr val="tx1"/>
                </a:solidFill>
                <a:effectLst/>
                <a:latin typeface="+mn-lt"/>
                <a:ea typeface="+mn-ea"/>
                <a:cs typeface="+mn-cs"/>
              </a:rPr>
              <a:t> fx ”Es </a:t>
            </a:r>
            <a:r>
              <a:rPr lang="da-DK" sz="1200" b="0" i="0" kern="1200" baseline="0" dirty="0" err="1" smtClean="0">
                <a:solidFill>
                  <a:schemeClr val="tx1"/>
                </a:solidFill>
                <a:effectLst/>
                <a:latin typeface="+mn-lt"/>
                <a:ea typeface="+mn-ea"/>
                <a:cs typeface="+mn-cs"/>
              </a:rPr>
              <a:t>gibt</a:t>
            </a:r>
            <a:r>
              <a:rPr lang="da-DK" sz="1200" b="0" i="0" kern="1200" baseline="0" dirty="0" smtClean="0">
                <a:solidFill>
                  <a:schemeClr val="tx1"/>
                </a:solidFill>
                <a:effectLst/>
                <a:latin typeface="+mn-lt"/>
                <a:ea typeface="+mn-ea"/>
                <a:cs typeface="+mn-cs"/>
              </a:rPr>
              <a:t>…”</a:t>
            </a:r>
            <a:endParaRPr lang="da-DK" dirty="0" smtClean="0"/>
          </a:p>
        </p:txBody>
      </p:sp>
      <p:sp>
        <p:nvSpPr>
          <p:cNvPr id="4" name="Pladsholder til slidenummer 3"/>
          <p:cNvSpPr>
            <a:spLocks noGrp="1"/>
          </p:cNvSpPr>
          <p:nvPr>
            <p:ph type="sldNum" sz="quarter" idx="10"/>
          </p:nvPr>
        </p:nvSpPr>
        <p:spPr/>
        <p:txBody>
          <a:bodyPr/>
          <a:lstStyle/>
          <a:p>
            <a:fld id="{A16CFAD1-D197-4A88-B173-A6412E995EE5}" type="slidenum">
              <a:rPr lang="en-GB" smtClean="0"/>
              <a:pPr/>
              <a:t>19</a:t>
            </a:fld>
            <a:endParaRPr lang="en-GB"/>
          </a:p>
        </p:txBody>
      </p:sp>
    </p:spTree>
    <p:extLst>
      <p:ext uri="{BB962C8B-B14F-4D97-AF65-F5344CB8AC3E}">
        <p14:creationId xmlns:p14="http://schemas.microsoft.com/office/powerpoint/2010/main" val="2486602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Dette slide</a:t>
            </a:r>
            <a:r>
              <a:rPr lang="da-DK" baseline="0" dirty="0" smtClean="0"/>
              <a:t> er rettet mod eleverne. </a:t>
            </a:r>
          </a:p>
          <a:p>
            <a:endParaRPr lang="da-DK" baseline="0" dirty="0" smtClean="0"/>
          </a:p>
          <a:p>
            <a:r>
              <a:rPr lang="da-DK" baseline="0" dirty="0" smtClean="0"/>
              <a:t>Lærerinformation: der findes diverse materialer på nettet og hos forlagene, som eleverne fx kan bruge i forbindelse med træning til den mundtlige prøve i tysk, fx øveark med gode vendinger til at udtrykke egne meninger og holdninger.  </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21</a:t>
            </a:fld>
            <a:endParaRPr lang="en-GB"/>
          </a:p>
        </p:txBody>
      </p:sp>
    </p:spTree>
    <p:extLst>
      <p:ext uri="{BB962C8B-B14F-4D97-AF65-F5344CB8AC3E}">
        <p14:creationId xmlns:p14="http://schemas.microsoft.com/office/powerpoint/2010/main" val="2611716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Dette slide er rettet mod eleverne.</a:t>
            </a:r>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22</a:t>
            </a:fld>
            <a:endParaRPr lang="en-GB"/>
          </a:p>
        </p:txBody>
      </p:sp>
    </p:spTree>
    <p:extLst>
      <p:ext uri="{BB962C8B-B14F-4D97-AF65-F5344CB8AC3E}">
        <p14:creationId xmlns:p14="http://schemas.microsoft.com/office/powerpoint/2010/main" val="2194268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Dette slide er rettet mod eleverne.</a:t>
            </a:r>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23</a:t>
            </a:fld>
            <a:endParaRPr lang="en-GB"/>
          </a:p>
        </p:txBody>
      </p:sp>
    </p:spTree>
    <p:extLst>
      <p:ext uri="{BB962C8B-B14F-4D97-AF65-F5344CB8AC3E}">
        <p14:creationId xmlns:p14="http://schemas.microsoft.com/office/powerpoint/2010/main" val="891747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Dette slide er rettet mod eleverne.</a:t>
            </a:r>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24</a:t>
            </a:fld>
            <a:endParaRPr lang="en-GB"/>
          </a:p>
        </p:txBody>
      </p:sp>
    </p:spTree>
    <p:extLst>
      <p:ext uri="{BB962C8B-B14F-4D97-AF65-F5344CB8AC3E}">
        <p14:creationId xmlns:p14="http://schemas.microsoft.com/office/powerpoint/2010/main" val="3670736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Dette slide er rettet mod eleverne.</a:t>
            </a:r>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25</a:t>
            </a:fld>
            <a:endParaRPr lang="en-GB"/>
          </a:p>
        </p:txBody>
      </p:sp>
    </p:spTree>
    <p:extLst>
      <p:ext uri="{BB962C8B-B14F-4D97-AF65-F5344CB8AC3E}">
        <p14:creationId xmlns:p14="http://schemas.microsoft.com/office/powerpoint/2010/main" val="1009645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Dette slide er rettet mod eleverne.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smtClean="0"/>
              <a:t>I ”Vejledning</a:t>
            </a:r>
            <a:r>
              <a:rPr lang="da-DK" sz="1200" baseline="0" dirty="0" smtClean="0"/>
              <a:t> til folkeskolens prøver i tysk i 9. klasse”</a:t>
            </a:r>
            <a:r>
              <a:rPr lang="da-DK" sz="1200" dirty="0" smtClean="0"/>
              <a:t> findes vurderingsskemaet for den mundtlige</a:t>
            </a:r>
            <a:r>
              <a:rPr lang="da-DK" sz="1200" baseline="0" dirty="0" smtClean="0"/>
              <a:t> </a:t>
            </a:r>
            <a:r>
              <a:rPr lang="da-DK" sz="1200" dirty="0" smtClean="0"/>
              <a:t>prøve på side 21. Du finder prøvevejledningen her: </a:t>
            </a:r>
            <a:r>
              <a:rPr lang="da-DK" sz="1200" dirty="0" smtClean="0">
                <a:hlinkClick r:id="rId3"/>
              </a:rPr>
              <a:t>https://www.uvm.dk/folkeskolen/folkeskolens-proever/faglig-forberedelse/proevevejledninger</a:t>
            </a:r>
            <a:r>
              <a:rPr lang="da-DK" sz="1200" dirty="0" smtClean="0"/>
              <a:t> </a:t>
            </a:r>
          </a:p>
        </p:txBody>
      </p:sp>
      <p:sp>
        <p:nvSpPr>
          <p:cNvPr id="4" name="Pladsholder til slidenummer 3"/>
          <p:cNvSpPr>
            <a:spLocks noGrp="1"/>
          </p:cNvSpPr>
          <p:nvPr>
            <p:ph type="sldNum" sz="quarter" idx="10"/>
          </p:nvPr>
        </p:nvSpPr>
        <p:spPr/>
        <p:txBody>
          <a:bodyPr/>
          <a:lstStyle/>
          <a:p>
            <a:fld id="{A16CFAD1-D197-4A88-B173-A6412E995EE5}" type="slidenum">
              <a:rPr lang="en-GB" smtClean="0"/>
              <a:pPr/>
              <a:t>26</a:t>
            </a:fld>
            <a:endParaRPr lang="en-GB"/>
          </a:p>
        </p:txBody>
      </p:sp>
    </p:spTree>
    <p:extLst>
      <p:ext uri="{BB962C8B-B14F-4D97-AF65-F5344CB8AC3E}">
        <p14:creationId xmlns:p14="http://schemas.microsoft.com/office/powerpoint/2010/main" val="1585431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a:t>
            </a:fld>
            <a:endParaRPr lang="en-GB"/>
          </a:p>
        </p:txBody>
      </p:sp>
    </p:spTree>
    <p:extLst>
      <p:ext uri="{BB962C8B-B14F-4D97-AF65-F5344CB8AC3E}">
        <p14:creationId xmlns:p14="http://schemas.microsoft.com/office/powerpoint/2010/main" val="33096040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Dette slide er rettet mod eleverne.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smtClean="0"/>
              <a:t>I ”Vejledning</a:t>
            </a:r>
            <a:r>
              <a:rPr lang="da-DK" sz="1200" baseline="0" dirty="0" smtClean="0"/>
              <a:t> til folkeskolens prøver i tysk 9. klasse”</a:t>
            </a:r>
            <a:r>
              <a:rPr lang="da-DK" sz="1200" dirty="0" smtClean="0"/>
              <a:t> findes en mere læsevenlig udgave af karakterbeskrivelserne på side 20. Du finder prøvevejledningen her:</a:t>
            </a:r>
            <a:r>
              <a:rPr lang="da-DK" sz="1200" baseline="0" dirty="0" smtClean="0"/>
              <a:t> https://www.uvm.dk/folkeskolen/folkeskolens-proever/faglig-forberedelse/proevevejledninger  </a:t>
            </a:r>
            <a:endParaRPr lang="da-DK" sz="1200" dirty="0" smtClean="0"/>
          </a:p>
        </p:txBody>
      </p:sp>
      <p:sp>
        <p:nvSpPr>
          <p:cNvPr id="4" name="Pladsholder til slidenummer 3"/>
          <p:cNvSpPr>
            <a:spLocks noGrp="1"/>
          </p:cNvSpPr>
          <p:nvPr>
            <p:ph type="sldNum" sz="quarter" idx="10"/>
          </p:nvPr>
        </p:nvSpPr>
        <p:spPr/>
        <p:txBody>
          <a:bodyPr/>
          <a:lstStyle/>
          <a:p>
            <a:fld id="{A16CFAD1-D197-4A88-B173-A6412E995EE5}" type="slidenum">
              <a:rPr lang="en-GB" smtClean="0"/>
              <a:pPr/>
              <a:t>27</a:t>
            </a:fld>
            <a:endParaRPr lang="en-GB"/>
          </a:p>
        </p:txBody>
      </p:sp>
    </p:spTree>
    <p:extLst>
      <p:ext uri="{BB962C8B-B14F-4D97-AF65-F5344CB8AC3E}">
        <p14:creationId xmlns:p14="http://schemas.microsoft.com/office/powerpoint/2010/main" val="346871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Dette slide er rettet mod eleverne.</a:t>
            </a:r>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28</a:t>
            </a:fld>
            <a:endParaRPr lang="en-GB"/>
          </a:p>
        </p:txBody>
      </p:sp>
    </p:spTree>
    <p:extLst>
      <p:ext uri="{BB962C8B-B14F-4D97-AF65-F5344CB8AC3E}">
        <p14:creationId xmlns:p14="http://schemas.microsoft.com/office/powerpoint/2010/main" val="29033184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fontAlgn="base"/>
            <a:r>
              <a:rPr lang="da-DK" dirty="0" smtClean="0"/>
              <a:t>Til læreren: Folderen er opdateret i september 2022. Bemærk, at den er gældende, indtil en ny version udgives. Der kommer således ikke nødvendigvis en ny version hvert skoleår.</a:t>
            </a:r>
          </a:p>
          <a:p>
            <a:pPr fontAlgn="base"/>
            <a:r>
              <a:rPr lang="da-DK" dirty="0" smtClean="0">
                <a:hlinkClick r:id="rId3"/>
              </a:rPr>
              <a:t>https://www.uvm.dk/folkeskolen/folkeskolens-proever/proevetilrettelaeggelse/information-til-elever</a:t>
            </a:r>
            <a:r>
              <a:rPr lang="da-DK" dirty="0" smtClean="0"/>
              <a:t> </a:t>
            </a:r>
          </a:p>
        </p:txBody>
      </p:sp>
      <p:sp>
        <p:nvSpPr>
          <p:cNvPr id="4" name="Pladsholder til slidenummer 3"/>
          <p:cNvSpPr>
            <a:spLocks noGrp="1"/>
          </p:cNvSpPr>
          <p:nvPr>
            <p:ph type="sldNum" sz="quarter" idx="10"/>
          </p:nvPr>
        </p:nvSpPr>
        <p:spPr/>
        <p:txBody>
          <a:bodyPr/>
          <a:lstStyle/>
          <a:p>
            <a:fld id="{A16CFAD1-D197-4A88-B173-A6412E995EE5}" type="slidenum">
              <a:rPr lang="en-GB" smtClean="0"/>
              <a:pPr/>
              <a:t>29</a:t>
            </a:fld>
            <a:endParaRPr lang="en-GB"/>
          </a:p>
        </p:txBody>
      </p:sp>
    </p:spTree>
    <p:extLst>
      <p:ext uri="{BB962C8B-B14F-4D97-AF65-F5344CB8AC3E}">
        <p14:creationId xmlns:p14="http://schemas.microsoft.com/office/powerpoint/2010/main" val="40133684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Information til læreren</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31</a:t>
            </a:fld>
            <a:endParaRPr lang="en-GB"/>
          </a:p>
        </p:txBody>
      </p:sp>
    </p:spTree>
    <p:extLst>
      <p:ext uri="{BB962C8B-B14F-4D97-AF65-F5344CB8AC3E}">
        <p14:creationId xmlns:p14="http://schemas.microsoft.com/office/powerpoint/2010/main" val="13419001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32</a:t>
            </a:fld>
            <a:endParaRPr lang="en-GB"/>
          </a:p>
        </p:txBody>
      </p:sp>
    </p:spTree>
    <p:extLst>
      <p:ext uri="{BB962C8B-B14F-4D97-AF65-F5344CB8AC3E}">
        <p14:creationId xmlns:p14="http://schemas.microsoft.com/office/powerpoint/2010/main" val="40371523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10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8" name="Google Shape;588;p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5947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Information</a:t>
            </a:r>
            <a:r>
              <a:rPr lang="da-DK" baseline="0" dirty="0" smtClean="0"/>
              <a:t> til læreren</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3</a:t>
            </a:fld>
            <a:endParaRPr lang="en-GB"/>
          </a:p>
        </p:txBody>
      </p:sp>
    </p:spTree>
    <p:extLst>
      <p:ext uri="{BB962C8B-B14F-4D97-AF65-F5344CB8AC3E}">
        <p14:creationId xmlns:p14="http://schemas.microsoft.com/office/powerpoint/2010/main" val="1399534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Du finder ”Vejledning til folkeskolens</a:t>
            </a:r>
            <a:r>
              <a:rPr lang="da-DK" baseline="0" dirty="0" smtClean="0"/>
              <a:t> prøver i tysk i 9. klasse” her: https://www.uvm.dk/folkeskolen/folkeskolens-proever/faglig-forberedelse/proevevejledninger</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4</a:t>
            </a:fld>
            <a:endParaRPr lang="en-GB"/>
          </a:p>
        </p:txBody>
      </p:sp>
    </p:spTree>
    <p:extLst>
      <p:ext uri="{BB962C8B-B14F-4D97-AF65-F5344CB8AC3E}">
        <p14:creationId xmlns:p14="http://schemas.microsoft.com/office/powerpoint/2010/main" val="2989166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Information til læreren:</a:t>
            </a:r>
          </a:p>
          <a:p>
            <a:r>
              <a:rPr lang="da-DK" dirty="0" smtClean="0"/>
              <a:t>https://www.uvm.dk/folkeskolen/folkeskolens-proever/faglig-forberedelse/proevevejledninger </a:t>
            </a:r>
          </a:p>
        </p:txBody>
      </p:sp>
      <p:sp>
        <p:nvSpPr>
          <p:cNvPr id="4" name="Pladsholder til slidenummer 3"/>
          <p:cNvSpPr>
            <a:spLocks noGrp="1"/>
          </p:cNvSpPr>
          <p:nvPr>
            <p:ph type="sldNum" sz="quarter" idx="10"/>
          </p:nvPr>
        </p:nvSpPr>
        <p:spPr/>
        <p:txBody>
          <a:bodyPr/>
          <a:lstStyle/>
          <a:p>
            <a:fld id="{A16CFAD1-D197-4A88-B173-A6412E995EE5}" type="slidenum">
              <a:rPr lang="en-GB" smtClean="0"/>
              <a:pPr/>
              <a:t>8</a:t>
            </a:fld>
            <a:endParaRPr lang="en-GB" dirty="0"/>
          </a:p>
        </p:txBody>
      </p:sp>
    </p:spTree>
    <p:extLst>
      <p:ext uri="{BB962C8B-B14F-4D97-AF65-F5344CB8AC3E}">
        <p14:creationId xmlns:p14="http://schemas.microsoft.com/office/powerpoint/2010/main" val="977837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Information til læreren</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9</a:t>
            </a:fld>
            <a:endParaRPr lang="en-GB" dirty="0"/>
          </a:p>
        </p:txBody>
      </p:sp>
    </p:spTree>
    <p:extLst>
      <p:ext uri="{BB962C8B-B14F-4D97-AF65-F5344CB8AC3E}">
        <p14:creationId xmlns:p14="http://schemas.microsoft.com/office/powerpoint/2010/main" val="2193958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Den mundtlige prøve i tysk er enten: </a:t>
            </a:r>
          </a:p>
          <a:p>
            <a:pPr marL="171450" indent="-171450">
              <a:buFontTx/>
              <a:buChar char="-"/>
            </a:pPr>
            <a:r>
              <a:rPr lang="da-DK" dirty="0" smtClean="0"/>
              <a:t>en obligatorisk udtræksprøve i den humanistiske fagblok</a:t>
            </a:r>
          </a:p>
          <a:p>
            <a:pPr marL="171450" indent="-171450">
              <a:buFontTx/>
              <a:buChar char="-"/>
            </a:pPr>
            <a:r>
              <a:rPr lang="da-DK" dirty="0" smtClean="0"/>
              <a:t>eller en frivillig prøve i valgfaget tysk.</a:t>
            </a:r>
          </a:p>
          <a:p>
            <a:pPr marL="0" indent="0">
              <a:buFontTx/>
              <a:buNone/>
            </a:pPr>
            <a:endParaRPr lang="da-DK"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Jf. bekendtgørelse om folkeskolens prøver §7, stk. 3 offentliggør skolens leder udtræksprøver</a:t>
            </a:r>
            <a:r>
              <a:rPr lang="da-DK" baseline="0" dirty="0" smtClean="0"/>
              <a:t> for lærere og elever 5 skoledage før den skriftlige prøvetermin påbegynder. Oplysninger om udtrækket er fortrolige indtil offentliggørelsen.  </a:t>
            </a:r>
          </a:p>
        </p:txBody>
      </p:sp>
      <p:sp>
        <p:nvSpPr>
          <p:cNvPr id="4" name="Pladsholder til slidenummer 3"/>
          <p:cNvSpPr>
            <a:spLocks noGrp="1"/>
          </p:cNvSpPr>
          <p:nvPr>
            <p:ph type="sldNum" sz="quarter" idx="10"/>
          </p:nvPr>
        </p:nvSpPr>
        <p:spPr/>
        <p:txBody>
          <a:bodyPr/>
          <a:lstStyle/>
          <a:p>
            <a:fld id="{A16CFAD1-D197-4A88-B173-A6412E995EE5}" type="slidenum">
              <a:rPr lang="en-GB" smtClean="0"/>
              <a:pPr/>
              <a:t>11</a:t>
            </a:fld>
            <a:endParaRPr lang="en-GB"/>
          </a:p>
        </p:txBody>
      </p:sp>
    </p:spTree>
    <p:extLst>
      <p:ext uri="{BB962C8B-B14F-4D97-AF65-F5344CB8AC3E}">
        <p14:creationId xmlns:p14="http://schemas.microsoft.com/office/powerpoint/2010/main" val="3222568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Information</a:t>
            </a:r>
            <a:r>
              <a:rPr lang="da-DK" baseline="0" dirty="0" smtClean="0"/>
              <a:t> til læreren</a:t>
            </a:r>
            <a:r>
              <a:rPr lang="da-DK" dirty="0" smtClean="0"/>
              <a:t>:</a:t>
            </a:r>
          </a:p>
          <a:p>
            <a:r>
              <a:rPr lang="da-DK" dirty="0" smtClean="0"/>
              <a:t>Prøvefag i 9. og 10. klasse: https://www.uvm.dk/folkeskolen/folkeskolens-proever/proeveterminer-proevefag-og-planer/proevefag-i-9-og-10-klasse</a:t>
            </a:r>
          </a:p>
          <a:p>
            <a:r>
              <a:rPr lang="da-DK" dirty="0" smtClean="0"/>
              <a:t>Prøveterminer, prøvefag og –planer: https://www.uvm.dk/folkeskolen/folkeskolens-proever/proeveterminer-proevefag-og-planer</a:t>
            </a:r>
          </a:p>
          <a:p>
            <a:endParaRPr lang="da-DK" baseline="0" dirty="0" smtClean="0"/>
          </a:p>
          <a:p>
            <a:r>
              <a:rPr lang="da-DK" baseline="0" dirty="0" smtClean="0"/>
              <a:t>Der er ingen regler for, hvornår eleverne udarbejder den endelige disposition. </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12</a:t>
            </a:fld>
            <a:endParaRPr lang="en-GB" dirty="0"/>
          </a:p>
        </p:txBody>
      </p:sp>
    </p:spTree>
    <p:extLst>
      <p:ext uri="{BB962C8B-B14F-4D97-AF65-F5344CB8AC3E}">
        <p14:creationId xmlns:p14="http://schemas.microsoft.com/office/powerpoint/2010/main" val="2047834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Efter præsentationen kan eksaminator og censor</a:t>
            </a:r>
            <a:r>
              <a:rPr lang="da-DK" baseline="0" dirty="0" smtClean="0"/>
              <a:t> stille korte og uddybende spørgsmål, inden eleven trækker et oplæg. </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13</a:t>
            </a:fld>
            <a:endParaRPr lang="en-GB"/>
          </a:p>
        </p:txBody>
      </p:sp>
    </p:spTree>
    <p:extLst>
      <p:ext uri="{BB962C8B-B14F-4D97-AF65-F5344CB8AC3E}">
        <p14:creationId xmlns:p14="http://schemas.microsoft.com/office/powerpoint/2010/main" val="12511282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m. bille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29999" y="3808800"/>
            <a:ext cx="7369639" cy="1378800"/>
          </a:xfrm>
        </p:spPr>
        <p:txBody>
          <a:bodyPr anchor="t" anchorCtr="0"/>
          <a:lstStyle>
            <a:lvl1pPr algn="l">
              <a:defRPr sz="5400"/>
            </a:lvl1pPr>
          </a:lstStyle>
          <a:p>
            <a:r>
              <a:rPr lang="da-DK" dirty="0"/>
              <a:t>Klik for at tilføje titel</a:t>
            </a:r>
          </a:p>
        </p:txBody>
      </p:sp>
      <p:sp>
        <p:nvSpPr>
          <p:cNvPr id="8" name="Picture Placeholder 7">
            <a:extLst>
              <a:ext uri="{FF2B5EF4-FFF2-40B4-BE49-F238E27FC236}">
                <a16:creationId xmlns:a16="http://schemas.microsoft.com/office/drawing/2014/main" id="{D071BC88-05E3-4DFA-898B-86BAC91629FA}"/>
              </a:ext>
            </a:extLst>
          </p:cNvPr>
          <p:cNvSpPr>
            <a:spLocks noGrp="1"/>
          </p:cNvSpPr>
          <p:nvPr>
            <p:ph type="pic" sz="quarter" idx="14" hasCustomPrompt="1"/>
          </p:nvPr>
        </p:nvSpPr>
        <p:spPr>
          <a:xfrm>
            <a:off x="0" y="0"/>
            <a:ext cx="12193200" cy="3430800"/>
          </a:xfrm>
          <a:solidFill>
            <a:schemeClr val="bg1"/>
          </a:solidFill>
        </p:spPr>
        <p:txBody>
          <a:bodyPr tIns="72000"/>
          <a:lstStyle>
            <a:lvl1pPr marL="0" indent="0" algn="ctr">
              <a:buNone/>
              <a:defRPr sz="1600"/>
            </a:lvl1pPr>
          </a:lstStyle>
          <a:p>
            <a:r>
              <a:rPr lang="da-DK" dirty="0"/>
              <a:t>Klik for at indsætte billede</a:t>
            </a:r>
          </a:p>
        </p:txBody>
      </p:sp>
      <p:sp>
        <p:nvSpPr>
          <p:cNvPr id="13" name="Freeform: Shape 12">
            <a:extLst>
              <a:ext uri="{FF2B5EF4-FFF2-40B4-BE49-F238E27FC236}">
                <a16:creationId xmlns:a16="http://schemas.microsoft.com/office/drawing/2014/main" id="{C72B30F0-001B-429B-BBCD-ED21173DC455}"/>
              </a:ext>
            </a:extLst>
          </p:cNvPr>
          <p:cNvSpPr/>
          <p:nvPr userDrawn="1"/>
        </p:nvSpPr>
        <p:spPr>
          <a:xfrm>
            <a:off x="-2" y="3841285"/>
            <a:ext cx="1838229" cy="2508669"/>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chemeClr val="accent2"/>
          </a:solidFill>
          <a:ln w="9683" cap="flat">
            <a:noFill/>
            <a:prstDash val="solid"/>
            <a:miter/>
          </a:ln>
        </p:spPr>
        <p:txBody>
          <a:bodyPr wrap="square" rtlCol="0" anchor="ctr">
            <a:noAutofit/>
          </a:bodyPr>
          <a:lstStyle/>
          <a:p>
            <a:endParaRPr lang="da-DK" dirty="0"/>
          </a:p>
        </p:txBody>
      </p:sp>
      <p:sp>
        <p:nvSpPr>
          <p:cNvPr id="11" name="Text Placeholder streg">
            <a:extLst>
              <a:ext uri="{FF2B5EF4-FFF2-40B4-BE49-F238E27FC236}">
                <a16:creationId xmlns:a16="http://schemas.microsoft.com/office/drawing/2014/main" id="{AF016A7E-D7F0-494C-B0B9-483F664C16AD}"/>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14" name="Text Placeholder logo">
            <a:extLst>
              <a:ext uri="{FF2B5EF4-FFF2-40B4-BE49-F238E27FC236}">
                <a16:creationId xmlns:a16="http://schemas.microsoft.com/office/drawing/2014/main" id="{C022134B-2EA5-4CBB-9450-AECB23083815}"/>
              </a:ext>
            </a:extLst>
          </p:cNvPr>
          <p:cNvSpPr>
            <a:spLocks noGrp="1" noChangeAspect="1"/>
          </p:cNvSpPr>
          <p:nvPr>
            <p:ph type="body" sz="quarter" idx="18" hasCustomPrompt="1"/>
          </p:nvPr>
        </p:nvSpPr>
        <p:spPr>
          <a:xfrm>
            <a:off x="9799638" y="539750"/>
            <a:ext cx="1854230" cy="732363"/>
          </a:xfrm>
          <a:blipFill>
            <a:blip r:embed="rId2"/>
            <a:stretch>
              <a:fillRect/>
            </a:stretch>
          </a:blipFill>
        </p:spPr>
        <p:txBody>
          <a:bodyPr/>
          <a:lstStyle>
            <a:lvl1pPr marL="0" indent="0">
              <a:buNone/>
              <a:defRPr sz="100">
                <a:noFill/>
              </a:defRPr>
            </a:lvl1pPr>
          </a:lstStyle>
          <a:p>
            <a:pPr lvl="0"/>
            <a:r>
              <a:rPr lang="da-DK" dirty="0"/>
              <a:t>.</a:t>
            </a:r>
          </a:p>
        </p:txBody>
      </p:sp>
      <p:sp>
        <p:nvSpPr>
          <p:cNvPr id="4" name="Date"/>
          <p:cNvSpPr>
            <a:spLocks noGrp="1"/>
          </p:cNvSpPr>
          <p:nvPr>
            <p:ph type="dt" sz="half" idx="10"/>
          </p:nvPr>
        </p:nvSpPr>
        <p:spPr>
          <a:xfrm>
            <a:off x="0" y="6858000"/>
            <a:ext cx="0" cy="0"/>
          </a:xfrm>
        </p:spPr>
        <p:txBody>
          <a:bodyPr/>
          <a:lstStyle>
            <a:lvl1pPr>
              <a:defRPr sz="100">
                <a:noFill/>
              </a:defRPr>
            </a:lvl1pPr>
          </a:lstStyle>
          <a:p>
            <a:fld id="{C9514D2E-1169-4974-9DD5-258459CF0E3A}" type="datetime2">
              <a:rPr lang="da-DK" smtClean="0"/>
              <a:t>4. maj 2023</a:t>
            </a:fld>
            <a:endParaRPr lang="da-DK" dirty="0"/>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r>
              <a:rPr lang="da-DK" smtClean="0"/>
              <a:t>Klar til den mundtlige prøve i engelsk</a:t>
            </a:r>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985172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 m. 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539750"/>
            <a:ext cx="9259888" cy="934890"/>
          </a:xfrm>
        </p:spPr>
        <p:txBody>
          <a:bodyPr/>
          <a:lstStyle>
            <a:lvl1pPr>
              <a:defRPr/>
            </a:lvl1pPr>
          </a:lstStyle>
          <a:p>
            <a:r>
              <a:rPr lang="da-DK" noProof="0" dirty="0"/>
              <a:t>Klik for at tilføje titel</a:t>
            </a:r>
          </a:p>
        </p:txBody>
      </p:sp>
      <p:sp>
        <p:nvSpPr>
          <p:cNvPr id="8" name="Picture Placeholder 7">
            <a:extLst>
              <a:ext uri="{FF2B5EF4-FFF2-40B4-BE49-F238E27FC236}">
                <a16:creationId xmlns:a16="http://schemas.microsoft.com/office/drawing/2014/main" id="{96D9F665-2730-4BFB-B1A6-7D7244711B8D}"/>
              </a:ext>
            </a:extLst>
          </p:cNvPr>
          <p:cNvSpPr>
            <a:spLocks noGrp="1"/>
          </p:cNvSpPr>
          <p:nvPr>
            <p:ph type="pic" sz="quarter" idx="13" hasCustomPrompt="1"/>
          </p:nvPr>
        </p:nvSpPr>
        <p:spPr>
          <a:xfrm>
            <a:off x="539750" y="1800000"/>
            <a:ext cx="11110913" cy="4516663"/>
          </a:xfrm>
        </p:spPr>
        <p:txBody>
          <a:bodyPr/>
          <a:lstStyle>
            <a:lvl1pPr marL="0" indent="0">
              <a:buNone/>
              <a:defRPr sz="1600"/>
            </a:lvl1pPr>
          </a:lstStyle>
          <a:p>
            <a:r>
              <a:rPr lang="da-DK" dirty="0"/>
              <a:t>Klik for at indsætte billede</a:t>
            </a:r>
          </a:p>
        </p:txBody>
      </p:sp>
      <p:sp>
        <p:nvSpPr>
          <p:cNvPr id="4" name="Date_GeneralDate"/>
          <p:cNvSpPr>
            <a:spLocks noGrp="1"/>
          </p:cNvSpPr>
          <p:nvPr>
            <p:ph type="dt" sz="half" idx="10"/>
          </p:nvPr>
        </p:nvSpPr>
        <p:spPr/>
        <p:txBody>
          <a:bodyPr/>
          <a:lstStyle/>
          <a:p>
            <a:fld id="{63F860AF-DBA8-413A-BDEB-A18624AA1741}" type="datetime2">
              <a:rPr lang="da-DK" noProof="0" smtClean="0"/>
              <a:t>4. maj 2023</a:t>
            </a:fld>
            <a:endParaRPr lang="da-DK" noProof="0" dirty="0"/>
          </a:p>
        </p:txBody>
      </p:sp>
      <p:sp>
        <p:nvSpPr>
          <p:cNvPr id="5" name="FLD_PresentationTitle"/>
          <p:cNvSpPr>
            <a:spLocks noGrp="1"/>
          </p:cNvSpPr>
          <p:nvPr>
            <p:ph type="ftr" sz="quarter" idx="11"/>
          </p:nvPr>
        </p:nvSpPr>
        <p:spPr/>
        <p:txBody>
          <a:bodyPr/>
          <a:lstStyle/>
          <a:p>
            <a:r>
              <a:rPr lang="da-DK" noProof="0" smtClean="0"/>
              <a:t>Klar til den mundtlige prøve i engelsk</a:t>
            </a:r>
            <a:endParaRPr lang="da-DK" noProof="0" dirty="0"/>
          </a:p>
        </p:txBody>
      </p:sp>
      <p:sp>
        <p:nvSpPr>
          <p:cNvPr id="6" name="Slide Number Placeholder 5"/>
          <p:cNvSpPr>
            <a:spLocks noGrp="1"/>
          </p:cNvSpPr>
          <p:nvPr>
            <p:ph type="sldNum" sz="quarter" idx="12"/>
          </p:nvPr>
        </p:nvSpPr>
        <p:spPr/>
        <p:txBody>
          <a:bodyPr/>
          <a:lstStyle>
            <a:lvl1pPr algn="l">
              <a:defRPr/>
            </a:lvl1pPr>
          </a:lstStyle>
          <a:p>
            <a:fld id="{859873C9-BF5D-4A9A-BB31-45BBB7BABAF7}" type="slidenum">
              <a:rPr lang="da-DK" smtClean="0"/>
              <a:pPr/>
              <a:t>‹nr.›</a:t>
            </a:fld>
            <a:endParaRPr lang="da-DK" dirty="0"/>
          </a:p>
        </p:txBody>
      </p:sp>
    </p:spTree>
    <p:extLst>
      <p:ext uri="{BB962C8B-B14F-4D97-AF65-F5344CB8AC3E}">
        <p14:creationId xmlns:p14="http://schemas.microsoft.com/office/powerpoint/2010/main" val="4013846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dhold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539750"/>
            <a:ext cx="9259888" cy="934890"/>
          </a:xfrm>
        </p:spPr>
        <p:txBody>
          <a:bodyPr/>
          <a:lstStyle>
            <a:lvl1pPr>
              <a:defRPr/>
            </a:lvl1pPr>
          </a:lstStyle>
          <a:p>
            <a:r>
              <a:rPr lang="da-DK" noProof="0" dirty="0"/>
              <a:t>Klik for at tilføje titel</a:t>
            </a:r>
          </a:p>
        </p:txBody>
      </p:sp>
      <p:sp>
        <p:nvSpPr>
          <p:cNvPr id="3" name="Content Placeholder 2"/>
          <p:cNvSpPr>
            <a:spLocks noGrp="1"/>
          </p:cNvSpPr>
          <p:nvPr>
            <p:ph idx="1" hasCustomPrompt="1"/>
          </p:nvPr>
        </p:nvSpPr>
        <p:spPr>
          <a:xfrm>
            <a:off x="539748" y="1800000"/>
            <a:ext cx="5464800" cy="4518000"/>
          </a:xfrm>
        </p:spPr>
        <p:txBody>
          <a:bodyPr/>
          <a:lstStyle>
            <a:lvl1pPr>
              <a:defRPr/>
            </a:lvl1pPr>
          </a:lstStyle>
          <a:p>
            <a:pPr lvl="0"/>
            <a:r>
              <a:rPr lang="da-DK" noProof="0" dirty="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_GeneralDate"/>
          <p:cNvSpPr>
            <a:spLocks noGrp="1"/>
          </p:cNvSpPr>
          <p:nvPr>
            <p:ph type="dt" sz="half" idx="10"/>
          </p:nvPr>
        </p:nvSpPr>
        <p:spPr/>
        <p:txBody>
          <a:bodyPr/>
          <a:lstStyle/>
          <a:p>
            <a:fld id="{9A9315F5-3C40-478D-B705-15399A5AFE9A}" type="datetime2">
              <a:rPr lang="da-DK" noProof="0" smtClean="0"/>
              <a:t>4. maj 2023</a:t>
            </a:fld>
            <a:endParaRPr lang="da-DK" noProof="0" dirty="0"/>
          </a:p>
        </p:txBody>
      </p:sp>
      <p:sp>
        <p:nvSpPr>
          <p:cNvPr id="5" name="FLD_PresentationTitle"/>
          <p:cNvSpPr>
            <a:spLocks noGrp="1"/>
          </p:cNvSpPr>
          <p:nvPr>
            <p:ph type="ftr" sz="quarter" idx="11"/>
          </p:nvPr>
        </p:nvSpPr>
        <p:spPr/>
        <p:txBody>
          <a:bodyPr/>
          <a:lstStyle/>
          <a:p>
            <a:r>
              <a:rPr lang="da-DK" noProof="0" smtClean="0"/>
              <a:t>Klar til den mundtlige prøve i engelsk</a:t>
            </a:r>
            <a:endParaRPr lang="da-DK" noProof="0" dirty="0"/>
          </a:p>
        </p:txBody>
      </p:sp>
      <p:sp>
        <p:nvSpPr>
          <p:cNvPr id="6" name="Slide Number Placeholder 5"/>
          <p:cNvSpPr>
            <a:spLocks noGrp="1"/>
          </p:cNvSpPr>
          <p:nvPr>
            <p:ph type="sldNum" sz="quarter" idx="12"/>
          </p:nvPr>
        </p:nvSpPr>
        <p:spPr/>
        <p:txBody>
          <a:bodyPr/>
          <a:lstStyle>
            <a:lvl1pPr algn="l">
              <a:defRPr/>
            </a:lvl1pPr>
          </a:lstStyle>
          <a:p>
            <a:fld id="{859873C9-BF5D-4A9A-BB31-45BBB7BABAF7}" type="slidenum">
              <a:rPr lang="da-DK" smtClean="0"/>
              <a:pPr/>
              <a:t>‹nr.›</a:t>
            </a:fld>
            <a:endParaRPr lang="da-DK" dirty="0"/>
          </a:p>
        </p:txBody>
      </p:sp>
      <p:sp>
        <p:nvSpPr>
          <p:cNvPr id="7" name="Content Placeholder 2">
            <a:extLst>
              <a:ext uri="{FF2B5EF4-FFF2-40B4-BE49-F238E27FC236}">
                <a16:creationId xmlns:a16="http://schemas.microsoft.com/office/drawing/2014/main" id="{3526424C-796D-4BE4-BAE8-6ACAB3C4FEA1}"/>
              </a:ext>
            </a:extLst>
          </p:cNvPr>
          <p:cNvSpPr>
            <a:spLocks noGrp="1"/>
          </p:cNvSpPr>
          <p:nvPr>
            <p:ph idx="13" hasCustomPrompt="1"/>
          </p:nvPr>
        </p:nvSpPr>
        <p:spPr>
          <a:xfrm>
            <a:off x="6185863" y="1800000"/>
            <a:ext cx="5464800" cy="4518000"/>
          </a:xfrm>
        </p:spPr>
        <p:txBody>
          <a:bodyPr/>
          <a:lstStyle>
            <a:lvl1pPr>
              <a:defRPr/>
            </a:lvl1pPr>
          </a:lstStyle>
          <a:p>
            <a:pPr lvl="0"/>
            <a:r>
              <a:rPr lang="da-DK" noProof="0" dirty="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8" name="Text Placeholder 10">
            <a:extLst>
              <a:ext uri="{FF2B5EF4-FFF2-40B4-BE49-F238E27FC236}">
                <a16:creationId xmlns:a16="http://schemas.microsoft.com/office/drawing/2014/main" id="{23A8CE66-7830-4B1C-B068-74528FAA522A}"/>
              </a:ext>
            </a:extLst>
          </p:cNvPr>
          <p:cNvSpPr>
            <a:spLocks noGrp="1"/>
          </p:cNvSpPr>
          <p:nvPr>
            <p:ph type="body" sz="quarter" idx="14" hasCustomPrompt="1"/>
          </p:nvPr>
        </p:nvSpPr>
        <p:spPr>
          <a:xfrm>
            <a:off x="539748" y="6145213"/>
            <a:ext cx="5464798" cy="173037"/>
          </a:xfrm>
        </p:spPr>
        <p:txBody>
          <a:bodyPr/>
          <a:lstStyle>
            <a:lvl1pPr marL="0" indent="0">
              <a:buNone/>
              <a:defRPr sz="1000"/>
            </a:lvl1pPr>
          </a:lstStyle>
          <a:p>
            <a:pPr lvl="0"/>
            <a:r>
              <a:rPr lang="da-DK" noProof="0" dirty="0"/>
              <a:t>Tilføj anmærkningstekst</a:t>
            </a:r>
          </a:p>
        </p:txBody>
      </p:sp>
      <p:sp>
        <p:nvSpPr>
          <p:cNvPr id="9" name="Text Placeholder 10">
            <a:extLst>
              <a:ext uri="{FF2B5EF4-FFF2-40B4-BE49-F238E27FC236}">
                <a16:creationId xmlns:a16="http://schemas.microsoft.com/office/drawing/2014/main" id="{D7C2635E-BF5D-473B-8DC0-E2D60A65A6F0}"/>
              </a:ext>
            </a:extLst>
          </p:cNvPr>
          <p:cNvSpPr>
            <a:spLocks noGrp="1"/>
          </p:cNvSpPr>
          <p:nvPr>
            <p:ph type="body" sz="quarter" idx="15" hasCustomPrompt="1"/>
          </p:nvPr>
        </p:nvSpPr>
        <p:spPr>
          <a:xfrm>
            <a:off x="6185863" y="6145213"/>
            <a:ext cx="5464798" cy="173037"/>
          </a:xfrm>
        </p:spPr>
        <p:txBody>
          <a:bodyPr/>
          <a:lstStyle>
            <a:lvl1pPr marL="0" indent="0">
              <a:buNone/>
              <a:defRPr sz="1000"/>
            </a:lvl1pPr>
          </a:lstStyle>
          <a:p>
            <a:pPr lvl="0"/>
            <a:r>
              <a:rPr lang="da-DK" noProof="0" dirty="0"/>
              <a:t>Tilføj anmærkningstekst</a:t>
            </a:r>
          </a:p>
        </p:txBody>
      </p:sp>
    </p:spTree>
    <p:extLst>
      <p:ext uri="{BB962C8B-B14F-4D97-AF65-F5344CB8AC3E}">
        <p14:creationId xmlns:p14="http://schemas.microsoft.com/office/powerpoint/2010/main" val="1154529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indhold B">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185865"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_GeneralDate"/>
          <p:cNvSpPr>
            <a:spLocks noGrp="1"/>
          </p:cNvSpPr>
          <p:nvPr>
            <p:ph type="dt" sz="half" idx="10"/>
          </p:nvPr>
        </p:nvSpPr>
        <p:spPr/>
        <p:txBody>
          <a:bodyPr/>
          <a:lstStyle/>
          <a:p>
            <a:fld id="{E695303A-0A71-4316-ACDA-E86F089C2DDB}" type="datetime2">
              <a:rPr lang="da-DK" smtClean="0"/>
              <a:t>4. maj 2023</a:t>
            </a:fld>
            <a:endParaRPr lang="da-DK" dirty="0"/>
          </a:p>
        </p:txBody>
      </p:sp>
      <p:sp>
        <p:nvSpPr>
          <p:cNvPr id="6" name="FLD_PresentationTitle"/>
          <p:cNvSpPr>
            <a:spLocks noGrp="1"/>
          </p:cNvSpPr>
          <p:nvPr>
            <p:ph type="ftr" sz="quarter" idx="11"/>
          </p:nvPr>
        </p:nvSpPr>
        <p:spPr/>
        <p:txBody>
          <a:bodyPr/>
          <a:lstStyle/>
          <a:p>
            <a:r>
              <a:rPr lang="da-DK" smtClean="0"/>
              <a:t>Klar til den mundtlige prøve i engelsk</a:t>
            </a:r>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2B2C7CCD-C2D2-447B-B713-284F50A31612}"/>
              </a:ext>
            </a:extLst>
          </p:cNvPr>
          <p:cNvSpPr>
            <a:spLocks noGrp="1"/>
          </p:cNvSpPr>
          <p:nvPr>
            <p:ph type="body" sz="quarter" idx="14" hasCustomPrompt="1"/>
          </p:nvPr>
        </p:nvSpPr>
        <p:spPr>
          <a:xfrm>
            <a:off x="539749" y="6145213"/>
            <a:ext cx="5464798" cy="173037"/>
          </a:xfrm>
        </p:spPr>
        <p:txBody>
          <a:bodyPr/>
          <a:lstStyle>
            <a:lvl1pPr marL="0" indent="0">
              <a:buNone/>
              <a:defRPr sz="1000"/>
            </a:lvl1pPr>
          </a:lstStyle>
          <a:p>
            <a:pPr lvl="0"/>
            <a:r>
              <a:rPr lang="da-DK" noProof="0" dirty="0"/>
              <a:t>Tilføj anmærkningstekst</a:t>
            </a:r>
          </a:p>
        </p:txBody>
      </p:sp>
      <p:sp>
        <p:nvSpPr>
          <p:cNvPr id="10" name="Text Placeholder 10">
            <a:extLst>
              <a:ext uri="{FF2B5EF4-FFF2-40B4-BE49-F238E27FC236}">
                <a16:creationId xmlns:a16="http://schemas.microsoft.com/office/drawing/2014/main" id="{E56B4D01-058D-4267-8553-2994D80A30E7}"/>
              </a:ext>
            </a:extLst>
          </p:cNvPr>
          <p:cNvSpPr>
            <a:spLocks noGrp="1"/>
          </p:cNvSpPr>
          <p:nvPr>
            <p:ph type="body" sz="quarter" idx="15" hasCustomPrompt="1"/>
          </p:nvPr>
        </p:nvSpPr>
        <p:spPr>
          <a:xfrm>
            <a:off x="6185865" y="6145213"/>
            <a:ext cx="5464798" cy="173037"/>
          </a:xfrm>
        </p:spPr>
        <p:txBody>
          <a:bodyPr/>
          <a:lstStyle>
            <a:lvl1pPr marL="0" indent="0">
              <a:buNone/>
              <a:defRPr sz="1000"/>
            </a:lvl1pPr>
          </a:lstStyle>
          <a:p>
            <a:pPr lvl="0"/>
            <a:r>
              <a:rPr lang="da-DK" noProof="0" dirty="0"/>
              <a:t>Tilføj anmærkningstekst</a:t>
            </a:r>
          </a:p>
        </p:txBody>
      </p:sp>
    </p:spTree>
    <p:extLst>
      <p:ext uri="{BB962C8B-B14F-4D97-AF65-F5344CB8AC3E}">
        <p14:creationId xmlns:p14="http://schemas.microsoft.com/office/powerpoint/2010/main" val="3333517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o indhold C">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69AF2D-18F3-4203-A6D2-9EF2AB19D598}"/>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541476" y="539750"/>
            <a:ext cx="9258162"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0184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632261" y="1800000"/>
            <a:ext cx="50184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_GeneralDate"/>
          <p:cNvSpPr>
            <a:spLocks noGrp="1"/>
          </p:cNvSpPr>
          <p:nvPr>
            <p:ph type="dt" sz="half" idx="10"/>
          </p:nvPr>
        </p:nvSpPr>
        <p:spPr/>
        <p:txBody>
          <a:bodyPr/>
          <a:lstStyle/>
          <a:p>
            <a:fld id="{2ACD4737-29B9-4AC5-AB7C-4D062EE1B75B}" type="datetime2">
              <a:rPr lang="da-DK" smtClean="0"/>
              <a:t>4. maj 2023</a:t>
            </a:fld>
            <a:endParaRPr lang="da-DK" dirty="0"/>
          </a:p>
        </p:txBody>
      </p:sp>
      <p:sp>
        <p:nvSpPr>
          <p:cNvPr id="6" name="FLD_PresentationTitle"/>
          <p:cNvSpPr>
            <a:spLocks noGrp="1"/>
          </p:cNvSpPr>
          <p:nvPr>
            <p:ph type="ftr" sz="quarter" idx="11"/>
          </p:nvPr>
        </p:nvSpPr>
        <p:spPr/>
        <p:txBody>
          <a:bodyPr/>
          <a:lstStyle/>
          <a:p>
            <a:r>
              <a:rPr lang="da-DK" smtClean="0"/>
              <a:t>Klar til den mundtlige prøve i engelsk</a:t>
            </a:r>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0" name="Text Placeholder 10">
            <a:extLst>
              <a:ext uri="{FF2B5EF4-FFF2-40B4-BE49-F238E27FC236}">
                <a16:creationId xmlns:a16="http://schemas.microsoft.com/office/drawing/2014/main" id="{A282BC1E-B2C5-4086-B686-2BE20ECB7D60}"/>
              </a:ext>
            </a:extLst>
          </p:cNvPr>
          <p:cNvSpPr>
            <a:spLocks noGrp="1"/>
          </p:cNvSpPr>
          <p:nvPr>
            <p:ph type="body" sz="quarter" idx="14" hasCustomPrompt="1"/>
          </p:nvPr>
        </p:nvSpPr>
        <p:spPr>
          <a:xfrm>
            <a:off x="539749" y="6145213"/>
            <a:ext cx="5014913" cy="173037"/>
          </a:xfrm>
        </p:spPr>
        <p:txBody>
          <a:bodyPr/>
          <a:lstStyle>
            <a:lvl1pPr marL="0" indent="0">
              <a:buNone/>
              <a:defRPr sz="1000"/>
            </a:lvl1pPr>
          </a:lstStyle>
          <a:p>
            <a:pPr lvl="0"/>
            <a:r>
              <a:rPr lang="da-DK" noProof="0" dirty="0"/>
              <a:t>Tilføj anmærkningstekst</a:t>
            </a:r>
          </a:p>
        </p:txBody>
      </p:sp>
      <p:sp>
        <p:nvSpPr>
          <p:cNvPr id="11" name="Text Placeholder 10">
            <a:extLst>
              <a:ext uri="{FF2B5EF4-FFF2-40B4-BE49-F238E27FC236}">
                <a16:creationId xmlns:a16="http://schemas.microsoft.com/office/drawing/2014/main" id="{C182598E-74C8-4D96-9CD9-F3C9379E410D}"/>
              </a:ext>
            </a:extLst>
          </p:cNvPr>
          <p:cNvSpPr>
            <a:spLocks noGrp="1"/>
          </p:cNvSpPr>
          <p:nvPr>
            <p:ph type="body" sz="quarter" idx="15" hasCustomPrompt="1"/>
          </p:nvPr>
        </p:nvSpPr>
        <p:spPr>
          <a:xfrm>
            <a:off x="6632261" y="6145213"/>
            <a:ext cx="5018401" cy="173037"/>
          </a:xfrm>
        </p:spPr>
        <p:txBody>
          <a:bodyPr/>
          <a:lstStyle>
            <a:lvl1pPr marL="0" indent="0">
              <a:buNone/>
              <a:defRPr sz="1000"/>
            </a:lvl1pPr>
          </a:lstStyle>
          <a:p>
            <a:pPr lvl="0"/>
            <a:r>
              <a:rPr lang="da-DK" noProof="0" dirty="0"/>
              <a:t>Tilføj anmærkningstekst</a:t>
            </a:r>
          </a:p>
        </p:txBody>
      </p:sp>
      <p:pic>
        <p:nvPicPr>
          <p:cNvPr id="14" name="STUK logo">
            <a:extLst>
              <a:ext uri="{FF2B5EF4-FFF2-40B4-BE49-F238E27FC236}">
                <a16:creationId xmlns:a16="http://schemas.microsoft.com/office/drawing/2014/main" id="{17888E79-4E09-4DA0-A549-329DBE1988A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99639" y="543048"/>
            <a:ext cx="1854230" cy="729235"/>
          </a:xfrm>
          <a:prstGeom prst="rect">
            <a:avLst/>
          </a:prstGeom>
        </p:spPr>
      </p:pic>
    </p:spTree>
    <p:extLst>
      <p:ext uri="{BB962C8B-B14F-4D97-AF65-F5344CB8AC3E}">
        <p14:creationId xmlns:p14="http://schemas.microsoft.com/office/powerpoint/2010/main" val="1228845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ndhold og billede A">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5463073"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icture Placeholder 9">
            <a:extLst>
              <a:ext uri="{FF2B5EF4-FFF2-40B4-BE49-F238E27FC236}">
                <a16:creationId xmlns:a16="http://schemas.microsoft.com/office/drawing/2014/main" id="{E89401BF-E778-41B0-9410-436DA4388220}"/>
              </a:ext>
            </a:extLst>
          </p:cNvPr>
          <p:cNvSpPr>
            <a:spLocks noGrp="1"/>
          </p:cNvSpPr>
          <p:nvPr>
            <p:ph type="pic" sz="quarter" idx="15" hasCustomPrompt="1"/>
          </p:nvPr>
        </p:nvSpPr>
        <p:spPr>
          <a:xfrm>
            <a:off x="6094800" y="0"/>
            <a:ext cx="6094800" cy="6858000"/>
          </a:xfrm>
          <a:solidFill>
            <a:schemeClr val="bg1"/>
          </a:solidFill>
        </p:spPr>
        <p:txBody>
          <a:bodyPr tIns="72000"/>
          <a:lstStyle>
            <a:lvl1pPr marL="0" indent="0" algn="ctr">
              <a:buNone/>
              <a:defRPr sz="1600"/>
            </a:lvl1pPr>
          </a:lstStyle>
          <a:p>
            <a:r>
              <a:rPr lang="da-DK" dirty="0"/>
              <a:t>Klik for at indsætte billede</a:t>
            </a:r>
          </a:p>
        </p:txBody>
      </p:sp>
      <p:sp>
        <p:nvSpPr>
          <p:cNvPr id="5" name="Date"/>
          <p:cNvSpPr>
            <a:spLocks noGrp="1"/>
          </p:cNvSpPr>
          <p:nvPr>
            <p:ph type="dt" sz="half" idx="10"/>
          </p:nvPr>
        </p:nvSpPr>
        <p:spPr/>
        <p:txBody>
          <a:bodyPr/>
          <a:lstStyle/>
          <a:p>
            <a:fld id="{85451437-10D6-4AC1-A09A-FFB34F9D65C9}" type="datetime2">
              <a:rPr lang="da-DK" smtClean="0"/>
              <a:t>4. maj 2023</a:t>
            </a:fld>
            <a:endParaRPr lang="da-DK" dirty="0"/>
          </a:p>
        </p:txBody>
      </p:sp>
      <p:sp>
        <p:nvSpPr>
          <p:cNvPr id="6" name="FLD_PresentationTitle"/>
          <p:cNvSpPr>
            <a:spLocks noGrp="1"/>
          </p:cNvSpPr>
          <p:nvPr>
            <p:ph type="ftr" sz="quarter" idx="11"/>
          </p:nvPr>
        </p:nvSpPr>
        <p:spPr/>
        <p:txBody>
          <a:bodyPr/>
          <a:lstStyle/>
          <a:p>
            <a:r>
              <a:rPr lang="da-DK" smtClean="0"/>
              <a:t>Klar til den mundtlige prøve i engelsk</a:t>
            </a:r>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AC76E05D-5A6A-4172-8C30-6223E21B98AD}"/>
              </a:ext>
            </a:extLst>
          </p:cNvPr>
          <p:cNvSpPr>
            <a:spLocks noGrp="1"/>
          </p:cNvSpPr>
          <p:nvPr>
            <p:ph type="body" sz="quarter" idx="16" hasCustomPrompt="1"/>
          </p:nvPr>
        </p:nvSpPr>
        <p:spPr>
          <a:xfrm>
            <a:off x="539749" y="6145213"/>
            <a:ext cx="5464799" cy="173037"/>
          </a:xfrm>
        </p:spPr>
        <p:txBody>
          <a:bodyPr/>
          <a:lstStyle>
            <a:lvl1pPr marL="0" indent="0">
              <a:buNone/>
              <a:defRPr sz="1000"/>
            </a:lvl1pPr>
          </a:lstStyle>
          <a:p>
            <a:pPr lvl="0"/>
            <a:r>
              <a:rPr lang="da-DK" noProof="0" dirty="0"/>
              <a:t>Tilføj anmærkningstekst</a:t>
            </a:r>
          </a:p>
        </p:txBody>
      </p:sp>
      <p:sp>
        <p:nvSpPr>
          <p:cNvPr id="13" name="Text Placeholder logo">
            <a:extLst>
              <a:ext uri="{FF2B5EF4-FFF2-40B4-BE49-F238E27FC236}">
                <a16:creationId xmlns:a16="http://schemas.microsoft.com/office/drawing/2014/main" id="{3FFC6734-A955-43DC-9FC6-2367C37134AA}"/>
              </a:ext>
            </a:extLst>
          </p:cNvPr>
          <p:cNvSpPr>
            <a:spLocks noGrp="1" noChangeAspect="1"/>
          </p:cNvSpPr>
          <p:nvPr>
            <p:ph type="body" sz="quarter" idx="18" hasCustomPrompt="1"/>
          </p:nvPr>
        </p:nvSpPr>
        <p:spPr>
          <a:xfrm>
            <a:off x="9799638" y="539750"/>
            <a:ext cx="1854230" cy="732363"/>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4255042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ndhold og billede B">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5463073"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icture Placeholder 9">
            <a:extLst>
              <a:ext uri="{FF2B5EF4-FFF2-40B4-BE49-F238E27FC236}">
                <a16:creationId xmlns:a16="http://schemas.microsoft.com/office/drawing/2014/main" id="{E89401BF-E778-41B0-9410-436DA4388220}"/>
              </a:ext>
            </a:extLst>
          </p:cNvPr>
          <p:cNvSpPr>
            <a:spLocks noGrp="1"/>
          </p:cNvSpPr>
          <p:nvPr>
            <p:ph type="pic" sz="quarter" idx="15" hasCustomPrompt="1"/>
          </p:nvPr>
        </p:nvSpPr>
        <p:spPr>
          <a:xfrm>
            <a:off x="6094800" y="0"/>
            <a:ext cx="6094800" cy="6858000"/>
          </a:xfrm>
          <a:solidFill>
            <a:schemeClr val="bg1">
              <a:lumMod val="95000"/>
            </a:schemeClr>
          </a:solidFill>
        </p:spPr>
        <p:txBody>
          <a:bodyPr tIns="72000"/>
          <a:lstStyle>
            <a:lvl1pPr marL="0" indent="0" algn="ctr">
              <a:buNone/>
              <a:defRPr sz="1600"/>
            </a:lvl1pPr>
          </a:lstStyle>
          <a:p>
            <a:r>
              <a:rPr lang="da-DK" dirty="0"/>
              <a:t>Klik for at indsætte billede</a:t>
            </a:r>
          </a:p>
        </p:txBody>
      </p:sp>
      <p:sp>
        <p:nvSpPr>
          <p:cNvPr id="5" name="Date"/>
          <p:cNvSpPr>
            <a:spLocks noGrp="1"/>
          </p:cNvSpPr>
          <p:nvPr>
            <p:ph type="dt" sz="half" idx="10"/>
          </p:nvPr>
        </p:nvSpPr>
        <p:spPr/>
        <p:txBody>
          <a:bodyPr/>
          <a:lstStyle/>
          <a:p>
            <a:fld id="{67F915CC-678A-49DF-9BFA-40E645ACE8F7}" type="datetime2">
              <a:rPr lang="da-DK" smtClean="0"/>
              <a:t>4. maj 2023</a:t>
            </a:fld>
            <a:endParaRPr lang="da-DK" dirty="0"/>
          </a:p>
        </p:txBody>
      </p:sp>
      <p:sp>
        <p:nvSpPr>
          <p:cNvPr id="6" name="FLD_PresentationTitle"/>
          <p:cNvSpPr>
            <a:spLocks noGrp="1"/>
          </p:cNvSpPr>
          <p:nvPr>
            <p:ph type="ftr" sz="quarter" idx="11"/>
          </p:nvPr>
        </p:nvSpPr>
        <p:spPr/>
        <p:txBody>
          <a:bodyPr/>
          <a:lstStyle/>
          <a:p>
            <a:r>
              <a:rPr lang="da-DK" smtClean="0"/>
              <a:t>Klar til den mundtlige prøve i engelsk</a:t>
            </a:r>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C9016A64-4F20-4120-9691-9D826C000CEB}"/>
              </a:ext>
            </a:extLst>
          </p:cNvPr>
          <p:cNvSpPr>
            <a:spLocks noGrp="1"/>
          </p:cNvSpPr>
          <p:nvPr>
            <p:ph type="body" sz="quarter" idx="16" hasCustomPrompt="1"/>
          </p:nvPr>
        </p:nvSpPr>
        <p:spPr>
          <a:xfrm>
            <a:off x="539749" y="6145213"/>
            <a:ext cx="5464799" cy="173037"/>
          </a:xfrm>
        </p:spPr>
        <p:txBody>
          <a:bodyPr/>
          <a:lstStyle>
            <a:lvl1pPr marL="0" indent="0">
              <a:buNone/>
              <a:defRPr sz="1000"/>
            </a:lvl1pPr>
          </a:lstStyle>
          <a:p>
            <a:pPr lvl="0"/>
            <a:r>
              <a:rPr lang="da-DK" noProof="0" dirty="0"/>
              <a:t>Tilføj anmærkningstekst</a:t>
            </a:r>
          </a:p>
        </p:txBody>
      </p:sp>
      <p:sp>
        <p:nvSpPr>
          <p:cNvPr id="13" name="Text Placeholder logo">
            <a:extLst>
              <a:ext uri="{FF2B5EF4-FFF2-40B4-BE49-F238E27FC236}">
                <a16:creationId xmlns:a16="http://schemas.microsoft.com/office/drawing/2014/main" id="{43D4E250-F331-4747-B82B-D6C470F0D0D3}"/>
              </a:ext>
            </a:extLst>
          </p:cNvPr>
          <p:cNvSpPr>
            <a:spLocks noGrp="1" noChangeAspect="1"/>
          </p:cNvSpPr>
          <p:nvPr>
            <p:ph type="body" sz="quarter" idx="18" hasCustomPrompt="1"/>
          </p:nvPr>
        </p:nvSpPr>
        <p:spPr>
          <a:xfrm>
            <a:off x="9799638" y="539750"/>
            <a:ext cx="1854230" cy="732363"/>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1583970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e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400"/>
            </a:lvl1pPr>
          </a:lstStyle>
          <a:p>
            <a:r>
              <a:rPr lang="da-DK" dirty="0"/>
              <a:t>Klik for at tilføje titel</a:t>
            </a:r>
          </a:p>
        </p:txBody>
      </p:sp>
      <p:sp>
        <p:nvSpPr>
          <p:cNvPr id="3" name="Content Placeholder 2"/>
          <p:cNvSpPr>
            <a:spLocks noGrp="1"/>
          </p:cNvSpPr>
          <p:nvPr>
            <p:ph sz="half" idx="1" hasCustomPrompt="1"/>
          </p:nvPr>
        </p:nvSpPr>
        <p:spPr>
          <a:xfrm>
            <a:off x="539749" y="1800000"/>
            <a:ext cx="35820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294798" y="1800000"/>
            <a:ext cx="35892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8071200" y="1800000"/>
            <a:ext cx="3582000" cy="45180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
          <p:cNvSpPr>
            <a:spLocks noGrp="1"/>
          </p:cNvSpPr>
          <p:nvPr>
            <p:ph type="dt" sz="half" idx="10"/>
          </p:nvPr>
        </p:nvSpPr>
        <p:spPr/>
        <p:txBody>
          <a:bodyPr/>
          <a:lstStyle/>
          <a:p>
            <a:fld id="{AF7E6135-94E6-4837-8B61-0A26C3996F6D}" type="datetime2">
              <a:rPr lang="da-DK" smtClean="0"/>
              <a:t>4. maj 2023</a:t>
            </a:fld>
            <a:endParaRPr lang="da-DK" dirty="0"/>
          </a:p>
        </p:txBody>
      </p:sp>
      <p:sp>
        <p:nvSpPr>
          <p:cNvPr id="6" name="FLD_PresentationTitle"/>
          <p:cNvSpPr>
            <a:spLocks noGrp="1"/>
          </p:cNvSpPr>
          <p:nvPr>
            <p:ph type="ftr" sz="quarter" idx="11"/>
          </p:nvPr>
        </p:nvSpPr>
        <p:spPr/>
        <p:txBody>
          <a:bodyPr/>
          <a:lstStyle/>
          <a:p>
            <a:r>
              <a:rPr lang="da-DK" smtClean="0"/>
              <a:t>Klar til den mundtlige prøve i engelsk</a:t>
            </a:r>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0" name="Text Placeholder 10">
            <a:extLst>
              <a:ext uri="{FF2B5EF4-FFF2-40B4-BE49-F238E27FC236}">
                <a16:creationId xmlns:a16="http://schemas.microsoft.com/office/drawing/2014/main" id="{D4E03E0D-DF6C-4C5C-A56D-B2BC9D602AE7}"/>
              </a:ext>
            </a:extLst>
          </p:cNvPr>
          <p:cNvSpPr>
            <a:spLocks noGrp="1"/>
          </p:cNvSpPr>
          <p:nvPr>
            <p:ph type="body" sz="quarter" idx="16" hasCustomPrompt="1"/>
          </p:nvPr>
        </p:nvSpPr>
        <p:spPr>
          <a:xfrm>
            <a:off x="539749" y="6145213"/>
            <a:ext cx="3589201" cy="173037"/>
          </a:xfrm>
        </p:spPr>
        <p:txBody>
          <a:bodyPr/>
          <a:lstStyle>
            <a:lvl1pPr marL="0" indent="0">
              <a:buNone/>
              <a:defRPr sz="1000"/>
            </a:lvl1pPr>
          </a:lstStyle>
          <a:p>
            <a:pPr lvl="0"/>
            <a:r>
              <a:rPr lang="da-DK" noProof="0" dirty="0"/>
              <a:t>Tilføj anmærkningstekst</a:t>
            </a:r>
          </a:p>
        </p:txBody>
      </p:sp>
      <p:sp>
        <p:nvSpPr>
          <p:cNvPr id="11" name="Text Placeholder 10">
            <a:extLst>
              <a:ext uri="{FF2B5EF4-FFF2-40B4-BE49-F238E27FC236}">
                <a16:creationId xmlns:a16="http://schemas.microsoft.com/office/drawing/2014/main" id="{93AF337E-03BF-45AC-A37F-33398F8828FA}"/>
              </a:ext>
            </a:extLst>
          </p:cNvPr>
          <p:cNvSpPr>
            <a:spLocks noGrp="1"/>
          </p:cNvSpPr>
          <p:nvPr>
            <p:ph type="body" sz="quarter" idx="17" hasCustomPrompt="1"/>
          </p:nvPr>
        </p:nvSpPr>
        <p:spPr>
          <a:xfrm>
            <a:off x="4294798" y="6145213"/>
            <a:ext cx="3589201" cy="173037"/>
          </a:xfrm>
        </p:spPr>
        <p:txBody>
          <a:bodyPr/>
          <a:lstStyle>
            <a:lvl1pPr marL="0" indent="0">
              <a:buNone/>
              <a:defRPr sz="1000"/>
            </a:lvl1pPr>
          </a:lstStyle>
          <a:p>
            <a:pPr lvl="0"/>
            <a:r>
              <a:rPr lang="da-DK" noProof="0" dirty="0"/>
              <a:t>Tilføj anmærkningstekst</a:t>
            </a:r>
          </a:p>
        </p:txBody>
      </p:sp>
      <p:sp>
        <p:nvSpPr>
          <p:cNvPr id="12" name="Text Placeholder 10">
            <a:extLst>
              <a:ext uri="{FF2B5EF4-FFF2-40B4-BE49-F238E27FC236}">
                <a16:creationId xmlns:a16="http://schemas.microsoft.com/office/drawing/2014/main" id="{7FF67DA1-367B-4B33-AD92-3DCAC8A35022}"/>
              </a:ext>
            </a:extLst>
          </p:cNvPr>
          <p:cNvSpPr>
            <a:spLocks noGrp="1"/>
          </p:cNvSpPr>
          <p:nvPr>
            <p:ph type="body" sz="quarter" idx="18" hasCustomPrompt="1"/>
          </p:nvPr>
        </p:nvSpPr>
        <p:spPr>
          <a:xfrm>
            <a:off x="8071200" y="6145213"/>
            <a:ext cx="3589201" cy="173037"/>
          </a:xfrm>
        </p:spPr>
        <p:txBody>
          <a:bodyPr/>
          <a:lstStyle>
            <a:lvl1pPr marL="0" indent="0">
              <a:buNone/>
              <a:defRPr sz="1000"/>
            </a:lvl1pPr>
          </a:lstStyle>
          <a:p>
            <a:pPr lvl="0"/>
            <a:r>
              <a:rPr lang="da-DK" noProof="0" dirty="0"/>
              <a:t>Tilføj anmærkningstekst</a:t>
            </a:r>
          </a:p>
        </p:txBody>
      </p:sp>
    </p:spTree>
    <p:extLst>
      <p:ext uri="{BB962C8B-B14F-4D97-AF65-F5344CB8AC3E}">
        <p14:creationId xmlns:p14="http://schemas.microsoft.com/office/powerpoint/2010/main" val="440035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re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400"/>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216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186000" y="1800000"/>
            <a:ext cx="5464800" cy="216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540000" y="4154400"/>
            <a:ext cx="5464800" cy="216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DA6BFBE4-59D8-4673-BAB9-6754F795AF54}"/>
              </a:ext>
            </a:extLst>
          </p:cNvPr>
          <p:cNvSpPr>
            <a:spLocks noGrp="1"/>
          </p:cNvSpPr>
          <p:nvPr>
            <p:ph sz="quarter" idx="14" hasCustomPrompt="1"/>
          </p:nvPr>
        </p:nvSpPr>
        <p:spPr>
          <a:xfrm>
            <a:off x="6184800" y="4154400"/>
            <a:ext cx="5464800" cy="216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
          <p:cNvSpPr>
            <a:spLocks noGrp="1"/>
          </p:cNvSpPr>
          <p:nvPr>
            <p:ph type="dt" sz="half" idx="10"/>
          </p:nvPr>
        </p:nvSpPr>
        <p:spPr/>
        <p:txBody>
          <a:bodyPr/>
          <a:lstStyle/>
          <a:p>
            <a:fld id="{6D8B75AA-3DBB-49AE-B15B-3F7E156D21F0}" type="datetime2">
              <a:rPr lang="da-DK" smtClean="0"/>
              <a:t>4. maj 2023</a:t>
            </a:fld>
            <a:endParaRPr lang="da-DK" dirty="0"/>
          </a:p>
        </p:txBody>
      </p:sp>
      <p:sp>
        <p:nvSpPr>
          <p:cNvPr id="6" name="FLD_PresentationTitle"/>
          <p:cNvSpPr>
            <a:spLocks noGrp="1"/>
          </p:cNvSpPr>
          <p:nvPr>
            <p:ph type="ftr" sz="quarter" idx="11"/>
          </p:nvPr>
        </p:nvSpPr>
        <p:spPr/>
        <p:txBody>
          <a:bodyPr/>
          <a:lstStyle/>
          <a:p>
            <a:r>
              <a:rPr lang="da-DK" smtClean="0"/>
              <a:t>Klar til den mundtlige prøve i engelsk</a:t>
            </a:r>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582553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ks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400"/>
            </a:lvl1pPr>
          </a:lstStyle>
          <a:p>
            <a:r>
              <a:rPr lang="da-DK" dirty="0"/>
              <a:t>Klik for at tilføje titel</a:t>
            </a:r>
          </a:p>
        </p:txBody>
      </p:sp>
      <p:sp>
        <p:nvSpPr>
          <p:cNvPr id="3" name="Content Placeholder 2"/>
          <p:cNvSpPr>
            <a:spLocks noGrp="1"/>
          </p:cNvSpPr>
          <p:nvPr>
            <p:ph sz="half" idx="1" hasCustomPrompt="1"/>
          </p:nvPr>
        </p:nvSpPr>
        <p:spPr>
          <a:xfrm>
            <a:off x="539749" y="1800000"/>
            <a:ext cx="3582000" cy="207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302000" y="1800000"/>
            <a:ext cx="3582000" cy="207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8071200" y="18000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DA6BFBE4-59D8-4673-BAB9-6754F795AF54}"/>
              </a:ext>
            </a:extLst>
          </p:cNvPr>
          <p:cNvSpPr>
            <a:spLocks noGrp="1"/>
          </p:cNvSpPr>
          <p:nvPr>
            <p:ph sz="quarter" idx="14" hasCustomPrompt="1"/>
          </p:nvPr>
        </p:nvSpPr>
        <p:spPr>
          <a:xfrm>
            <a:off x="540000" y="40608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0" name="Content Placeholder 9">
            <a:extLst>
              <a:ext uri="{FF2B5EF4-FFF2-40B4-BE49-F238E27FC236}">
                <a16:creationId xmlns:a16="http://schemas.microsoft.com/office/drawing/2014/main" id="{9071E862-106B-49B6-B389-64D98822F71F}"/>
              </a:ext>
            </a:extLst>
          </p:cNvPr>
          <p:cNvSpPr>
            <a:spLocks noGrp="1"/>
          </p:cNvSpPr>
          <p:nvPr>
            <p:ph sz="quarter" idx="15" hasCustomPrompt="1"/>
          </p:nvPr>
        </p:nvSpPr>
        <p:spPr>
          <a:xfrm>
            <a:off x="4312800" y="40608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Content Placeholder 12">
            <a:extLst>
              <a:ext uri="{FF2B5EF4-FFF2-40B4-BE49-F238E27FC236}">
                <a16:creationId xmlns:a16="http://schemas.microsoft.com/office/drawing/2014/main" id="{537A6365-6411-4D48-AECD-2B8A64CB948F}"/>
              </a:ext>
            </a:extLst>
          </p:cNvPr>
          <p:cNvSpPr>
            <a:spLocks noGrp="1"/>
          </p:cNvSpPr>
          <p:nvPr>
            <p:ph sz="quarter" idx="16" hasCustomPrompt="1"/>
          </p:nvPr>
        </p:nvSpPr>
        <p:spPr>
          <a:xfrm>
            <a:off x="8082000" y="40572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_GeneralDate"/>
          <p:cNvSpPr>
            <a:spLocks noGrp="1"/>
          </p:cNvSpPr>
          <p:nvPr>
            <p:ph type="dt" sz="half" idx="10"/>
          </p:nvPr>
        </p:nvSpPr>
        <p:spPr/>
        <p:txBody>
          <a:bodyPr/>
          <a:lstStyle/>
          <a:p>
            <a:fld id="{D7A809E9-2782-42E3-9D49-36B7E8CE7612}" type="datetime2">
              <a:rPr lang="da-DK" smtClean="0"/>
              <a:t>4. maj 2023</a:t>
            </a:fld>
            <a:endParaRPr lang="da-DK" dirty="0"/>
          </a:p>
        </p:txBody>
      </p:sp>
      <p:sp>
        <p:nvSpPr>
          <p:cNvPr id="6" name="FLD_PresentationTitle"/>
          <p:cNvSpPr>
            <a:spLocks noGrp="1"/>
          </p:cNvSpPr>
          <p:nvPr>
            <p:ph type="ftr" sz="quarter" idx="11"/>
          </p:nvPr>
        </p:nvSpPr>
        <p:spPr/>
        <p:txBody>
          <a:bodyPr/>
          <a:lstStyle/>
          <a:p>
            <a:r>
              <a:rPr lang="da-DK" smtClean="0"/>
              <a:t>Klar til den mundtlige prøve i engelsk</a:t>
            </a:r>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871005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a:t>Klik for at tilføje titel</a:t>
            </a:r>
          </a:p>
        </p:txBody>
      </p:sp>
      <p:sp>
        <p:nvSpPr>
          <p:cNvPr id="3" name="Date_GeneralDate"/>
          <p:cNvSpPr>
            <a:spLocks noGrp="1"/>
          </p:cNvSpPr>
          <p:nvPr>
            <p:ph type="dt" sz="half" idx="10"/>
          </p:nvPr>
        </p:nvSpPr>
        <p:spPr/>
        <p:txBody>
          <a:bodyPr/>
          <a:lstStyle/>
          <a:p>
            <a:fld id="{974F698A-8638-4B38-9D04-FD55C77E11E0}" type="datetime2">
              <a:rPr lang="da-DK" smtClean="0"/>
              <a:t>4. maj 2023</a:t>
            </a:fld>
            <a:endParaRPr lang="da-DK" dirty="0"/>
          </a:p>
        </p:txBody>
      </p:sp>
      <p:sp>
        <p:nvSpPr>
          <p:cNvPr id="4" name="FLD_PresentationTitle"/>
          <p:cNvSpPr>
            <a:spLocks noGrp="1"/>
          </p:cNvSpPr>
          <p:nvPr>
            <p:ph type="ftr" sz="quarter" idx="11"/>
          </p:nvPr>
        </p:nvSpPr>
        <p:spPr/>
        <p:txBody>
          <a:bodyPr/>
          <a:lstStyle/>
          <a:p>
            <a:r>
              <a:rPr lang="da-DK" smtClean="0"/>
              <a:t>Klar til den mundtlige prøve i engelsk</a:t>
            </a:r>
            <a:endParaRPr lang="da-DK" dirty="0"/>
          </a:p>
        </p:txBody>
      </p:sp>
      <p:sp>
        <p:nvSpPr>
          <p:cNvPr id="5" name="Slide Number Placeholder 4"/>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24913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m. billede (hvidt logo)">
    <p:bg>
      <p:bgPr>
        <a:solidFill>
          <a:schemeClr val="bg2"/>
        </a:solidFill>
        <a:effectLst/>
      </p:bgPr>
    </p:bg>
    <p:spTree>
      <p:nvGrpSpPr>
        <p:cNvPr id="1" name=""/>
        <p:cNvGrpSpPr/>
        <p:nvPr/>
      </p:nvGrpSpPr>
      <p:grpSpPr>
        <a:xfrm>
          <a:off x="0" y="0"/>
          <a:ext cx="0" cy="0"/>
          <a:chOff x="0" y="0"/>
          <a:chExt cx="0" cy="0"/>
        </a:xfrm>
      </p:grpSpPr>
      <p:sp>
        <p:nvSpPr>
          <p:cNvPr id="4" name="Date"/>
          <p:cNvSpPr>
            <a:spLocks noGrp="1"/>
          </p:cNvSpPr>
          <p:nvPr>
            <p:ph type="dt" sz="half" idx="10"/>
          </p:nvPr>
        </p:nvSpPr>
        <p:spPr>
          <a:xfrm>
            <a:off x="0" y="6858000"/>
            <a:ext cx="0" cy="0"/>
          </a:xfrm>
        </p:spPr>
        <p:txBody>
          <a:bodyPr/>
          <a:lstStyle>
            <a:lvl1pPr>
              <a:defRPr sz="100">
                <a:noFill/>
              </a:defRPr>
            </a:lvl1pPr>
          </a:lstStyle>
          <a:p>
            <a:fld id="{27C9B70B-42BC-4299-8C62-1723507C8F45}" type="datetime2">
              <a:rPr lang="da-DK" smtClean="0"/>
              <a:t>4. maj 2023</a:t>
            </a:fld>
            <a:endParaRPr lang="da-DK" dirty="0"/>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r>
              <a:rPr lang="da-DK" smtClean="0"/>
              <a:t>Klar til den mundtlige prøve i engelsk</a:t>
            </a:r>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2" name="Title 1"/>
          <p:cNvSpPr>
            <a:spLocks noGrp="1"/>
          </p:cNvSpPr>
          <p:nvPr>
            <p:ph type="ctrTitle" hasCustomPrompt="1"/>
          </p:nvPr>
        </p:nvSpPr>
        <p:spPr>
          <a:xfrm>
            <a:off x="2429999" y="3808800"/>
            <a:ext cx="7369639" cy="1378800"/>
          </a:xfrm>
        </p:spPr>
        <p:txBody>
          <a:bodyPr anchor="t" anchorCtr="0"/>
          <a:lstStyle>
            <a:lvl1pPr algn="l">
              <a:defRPr sz="5400"/>
            </a:lvl1pPr>
          </a:lstStyle>
          <a:p>
            <a:r>
              <a:rPr lang="da-DK" dirty="0"/>
              <a:t>Klik for at tilføje titel</a:t>
            </a:r>
          </a:p>
        </p:txBody>
      </p:sp>
      <p:sp>
        <p:nvSpPr>
          <p:cNvPr id="8" name="Picture Placeholder 7">
            <a:extLst>
              <a:ext uri="{FF2B5EF4-FFF2-40B4-BE49-F238E27FC236}">
                <a16:creationId xmlns:a16="http://schemas.microsoft.com/office/drawing/2014/main" id="{D071BC88-05E3-4DFA-898B-86BAC91629FA}"/>
              </a:ext>
            </a:extLst>
          </p:cNvPr>
          <p:cNvSpPr>
            <a:spLocks noGrp="1"/>
          </p:cNvSpPr>
          <p:nvPr>
            <p:ph type="pic" sz="quarter" idx="14" hasCustomPrompt="1"/>
          </p:nvPr>
        </p:nvSpPr>
        <p:spPr>
          <a:xfrm>
            <a:off x="0" y="0"/>
            <a:ext cx="12193200" cy="3430800"/>
          </a:xfrm>
          <a:solidFill>
            <a:schemeClr val="bg1">
              <a:lumMod val="95000"/>
            </a:schemeClr>
          </a:solidFill>
        </p:spPr>
        <p:txBody>
          <a:bodyPr tIns="72000"/>
          <a:lstStyle>
            <a:lvl1pPr marL="0" indent="0" algn="ctr">
              <a:buNone/>
              <a:defRPr sz="1600"/>
            </a:lvl1pPr>
          </a:lstStyle>
          <a:p>
            <a:r>
              <a:rPr lang="da-DK" dirty="0"/>
              <a:t>Klik for at indsætte billede</a:t>
            </a:r>
          </a:p>
        </p:txBody>
      </p:sp>
      <p:sp>
        <p:nvSpPr>
          <p:cNvPr id="13" name="Freeform: Shape 12">
            <a:extLst>
              <a:ext uri="{FF2B5EF4-FFF2-40B4-BE49-F238E27FC236}">
                <a16:creationId xmlns:a16="http://schemas.microsoft.com/office/drawing/2014/main" id="{C72B30F0-001B-429B-BBCD-ED21173DC455}"/>
              </a:ext>
            </a:extLst>
          </p:cNvPr>
          <p:cNvSpPr/>
          <p:nvPr userDrawn="1"/>
        </p:nvSpPr>
        <p:spPr>
          <a:xfrm>
            <a:off x="-2" y="3841285"/>
            <a:ext cx="1838229" cy="2508669"/>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chemeClr val="accent2"/>
          </a:solidFill>
          <a:ln w="9683" cap="flat">
            <a:noFill/>
            <a:prstDash val="solid"/>
            <a:miter/>
          </a:ln>
        </p:spPr>
        <p:txBody>
          <a:bodyPr wrap="square" rtlCol="0" anchor="ctr">
            <a:noAutofit/>
          </a:bodyPr>
          <a:lstStyle/>
          <a:p>
            <a:endParaRPr lang="da-DK" dirty="0"/>
          </a:p>
        </p:txBody>
      </p:sp>
      <p:sp>
        <p:nvSpPr>
          <p:cNvPr id="11" name="Text Placeholder streg">
            <a:extLst>
              <a:ext uri="{FF2B5EF4-FFF2-40B4-BE49-F238E27FC236}">
                <a16:creationId xmlns:a16="http://schemas.microsoft.com/office/drawing/2014/main" id="{AF016A7E-D7F0-494C-B0B9-483F664C16AD}"/>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14" name="Text Placeholder logo">
            <a:extLst>
              <a:ext uri="{FF2B5EF4-FFF2-40B4-BE49-F238E27FC236}">
                <a16:creationId xmlns:a16="http://schemas.microsoft.com/office/drawing/2014/main" id="{18B6E356-6F3D-479D-B8C1-DDE81CF6A90C}"/>
              </a:ext>
            </a:extLst>
          </p:cNvPr>
          <p:cNvSpPr>
            <a:spLocks noGrp="1" noChangeAspect="1"/>
          </p:cNvSpPr>
          <p:nvPr>
            <p:ph type="body" sz="quarter" idx="18" hasCustomPrompt="1"/>
          </p:nvPr>
        </p:nvSpPr>
        <p:spPr>
          <a:xfrm>
            <a:off x="9799638" y="539750"/>
            <a:ext cx="1854230" cy="732363"/>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32400903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F27B877-DDC7-4F54-88E7-163902EE5EB6}"/>
              </a:ext>
            </a:extLst>
          </p:cNvPr>
          <p:cNvSpPr>
            <a:spLocks noGrp="1"/>
          </p:cNvSpPr>
          <p:nvPr>
            <p:ph type="dt" sz="half" idx="10"/>
          </p:nvPr>
        </p:nvSpPr>
        <p:spPr/>
        <p:txBody>
          <a:bodyPr/>
          <a:lstStyle/>
          <a:p>
            <a:fld id="{8EA0EA38-8A8B-4903-861F-F2F3716B3453}" type="datetime2">
              <a:rPr lang="da-DK" smtClean="0"/>
              <a:t>4. maj 2023</a:t>
            </a:fld>
            <a:endParaRPr lang="da-DK" dirty="0"/>
          </a:p>
        </p:txBody>
      </p:sp>
      <p:sp>
        <p:nvSpPr>
          <p:cNvPr id="6" name="Footer Placeholder 5">
            <a:extLst>
              <a:ext uri="{FF2B5EF4-FFF2-40B4-BE49-F238E27FC236}">
                <a16:creationId xmlns:a16="http://schemas.microsoft.com/office/drawing/2014/main" id="{392FF884-92B4-414E-A750-8F70B35DB4EE}"/>
              </a:ext>
            </a:extLst>
          </p:cNvPr>
          <p:cNvSpPr>
            <a:spLocks noGrp="1"/>
          </p:cNvSpPr>
          <p:nvPr>
            <p:ph type="ftr" sz="quarter" idx="11"/>
          </p:nvPr>
        </p:nvSpPr>
        <p:spPr/>
        <p:txBody>
          <a:bodyPr/>
          <a:lstStyle/>
          <a:p>
            <a:r>
              <a:rPr lang="da-DK" smtClean="0"/>
              <a:t>Klar til den mundtlige prøve i engelsk</a:t>
            </a:r>
            <a:endParaRPr lang="da-DK" dirty="0"/>
          </a:p>
        </p:txBody>
      </p:sp>
      <p:sp>
        <p:nvSpPr>
          <p:cNvPr id="7" name="Slide Number Placeholder 6">
            <a:extLst>
              <a:ext uri="{FF2B5EF4-FFF2-40B4-BE49-F238E27FC236}">
                <a16:creationId xmlns:a16="http://schemas.microsoft.com/office/drawing/2014/main" id="{9426BC3B-8169-42D6-8E81-C7C3131042E5}"/>
              </a:ext>
            </a:extLst>
          </p:cNvPr>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0157613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rugerguide">
    <p:bg>
      <p:bgPr>
        <a:solidFill>
          <a:schemeClr val="bg2"/>
        </a:solidFill>
        <a:effectLst/>
      </p:bgPr>
    </p:bg>
    <p:spTree>
      <p:nvGrpSpPr>
        <p:cNvPr id="1" name=""/>
        <p:cNvGrpSpPr/>
        <p:nvPr/>
      </p:nvGrpSpPr>
      <p:grpSpPr>
        <a:xfrm>
          <a:off x="0" y="0"/>
          <a:ext cx="0" cy="0"/>
          <a:chOff x="0" y="0"/>
          <a:chExt cx="0" cy="0"/>
        </a:xfrm>
      </p:grpSpPr>
      <p:sp>
        <p:nvSpPr>
          <p:cNvPr id="9" name="Fast overskrift"/>
          <p:cNvSpPr txBox="1"/>
          <p:nvPr userDrawn="1"/>
        </p:nvSpPr>
        <p:spPr>
          <a:xfrm>
            <a:off x="539749" y="539750"/>
            <a:ext cx="9743734" cy="650171"/>
          </a:xfrm>
          <a:prstGeom prst="rect">
            <a:avLst/>
          </a:prstGeom>
          <a:noFill/>
        </p:spPr>
        <p:txBody>
          <a:bodyPr wrap="square" lIns="0" tIns="0" rIns="0" bIns="0" rtlCol="0" anchor="t" anchorCtr="0">
            <a:noAutofit/>
          </a:bodyPr>
          <a:lstStyle/>
          <a:p>
            <a:r>
              <a:rPr lang="da-DK" sz="2600" b="0" noProof="1">
                <a:solidFill>
                  <a:schemeClr val="tx1"/>
                </a:solidFill>
                <a:latin typeface="+mj-lt"/>
                <a:cs typeface="Arial" panose="020B0604020202020204" pitchFamily="34" charset="0"/>
              </a:rPr>
              <a:t>Brugerguide - slet dette slide før du holder din præsentation</a:t>
            </a:r>
          </a:p>
        </p:txBody>
      </p:sp>
      <p:sp>
        <p:nvSpPr>
          <p:cNvPr id="3" name="Rectangle 2">
            <a:extLst>
              <a:ext uri="{FF2B5EF4-FFF2-40B4-BE49-F238E27FC236}">
                <a16:creationId xmlns:a16="http://schemas.microsoft.com/office/drawing/2014/main" id="{CFD37303-372E-46CC-BFDB-C4D0D7AE0CDA}"/>
              </a:ext>
            </a:extLst>
          </p:cNvPr>
          <p:cNvSpPr/>
          <p:nvPr userDrawn="1"/>
        </p:nvSpPr>
        <p:spPr>
          <a:xfrm>
            <a:off x="539750" y="1582939"/>
            <a:ext cx="2581331" cy="3554819"/>
          </a:xfrm>
          <a:prstGeom prst="rect">
            <a:avLst/>
          </a:prstGeom>
        </p:spPr>
        <p:txBody>
          <a:bodyPr wrap="square" lIns="0" tIns="0" rIns="0" bIns="0">
            <a:spAutoFit/>
          </a:bodyPr>
          <a:lstStyle/>
          <a:p>
            <a:pPr marL="0" indent="0">
              <a:lnSpc>
                <a:spcPct val="100000"/>
              </a:lnSpc>
              <a:spcBef>
                <a:spcPts val="600"/>
              </a:spcBef>
              <a:spcAft>
                <a:spcPts val="600"/>
              </a:spcAft>
              <a:buNone/>
              <a:defRPr/>
            </a:pPr>
            <a:r>
              <a:rPr lang="da-DK" sz="1050" b="1" noProof="1">
                <a:cs typeface="Arial" panose="020B0604020202020204" pitchFamily="34" charset="0"/>
              </a:rPr>
              <a:t>Indsæt nyt slide</a:t>
            </a:r>
            <a:br>
              <a:rPr lang="da-DK" sz="1050" b="1" noProof="1">
                <a:cs typeface="Arial" panose="020B0604020202020204" pitchFamily="34" charset="0"/>
              </a:rPr>
            </a:br>
            <a:r>
              <a:rPr lang="da-DK" altLang="da-DK" sz="1000" noProof="1">
                <a:cs typeface="Arial" panose="020B0604020202020204" pitchFamily="34" charset="0"/>
              </a:rPr>
              <a:t>Klik på fanen </a:t>
            </a:r>
            <a:r>
              <a:rPr lang="da-DK" altLang="da-DK" sz="1000" b="1" noProof="1">
                <a:cs typeface="Arial" panose="020B0604020202020204" pitchFamily="34" charset="0"/>
              </a:rPr>
              <a:t>Startside</a:t>
            </a:r>
            <a:r>
              <a:rPr lang="da-DK" altLang="da-DK" sz="1000" noProof="1">
                <a:cs typeface="Arial" panose="020B0604020202020204" pitchFamily="34" charset="0"/>
              </a:rPr>
              <a:t>.</a:t>
            </a: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noProof="1">
                <a:cs typeface="Arial" panose="020B0604020202020204" pitchFamily="34" charset="0"/>
              </a:rPr>
              <a:t>Klik på pilen ved menupunktet </a:t>
            </a:r>
            <a:r>
              <a:rPr lang="da-DK" altLang="da-DK" sz="1000" b="1" noProof="1">
                <a:cs typeface="Arial" panose="020B0604020202020204" pitchFamily="34" charset="0"/>
              </a:rPr>
              <a:t>Nyt dias </a:t>
            </a:r>
            <a:r>
              <a:rPr lang="da-DK" altLang="da-DK" sz="1000" noProof="1">
                <a:cs typeface="Arial" panose="020B0604020202020204" pitchFamily="34" charset="0"/>
              </a:rPr>
              <a:t>for at indsætte et nyt slide. </a:t>
            </a:r>
            <a:br>
              <a:rPr lang="da-DK" altLang="da-DK" sz="1000"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sz="1000" noProof="1">
                <a:cs typeface="Arial" panose="020B0604020202020204" pitchFamily="34" charset="0"/>
              </a:rPr>
              <a:t>Her får du et overblik over de </a:t>
            </a:r>
            <a:br>
              <a:rPr lang="da-DK" sz="1000" noProof="1">
                <a:cs typeface="Arial" panose="020B0604020202020204" pitchFamily="34" charset="0"/>
              </a:rPr>
            </a:br>
            <a:r>
              <a:rPr lang="da-DK" sz="1000" noProof="1">
                <a:cs typeface="Arial" panose="020B0604020202020204" pitchFamily="34" charset="0"/>
              </a:rPr>
              <a:t>godkendte BUVM-layouts. </a:t>
            </a:r>
            <a:endParaRPr lang="da-DK" sz="1000" dirty="0"/>
          </a:p>
          <a:p>
            <a:pPr marL="0" indent="0">
              <a:lnSpc>
                <a:spcPct val="100000"/>
              </a:lnSpc>
              <a:spcBef>
                <a:spcPts val="600"/>
              </a:spcBef>
              <a:spcAft>
                <a:spcPts val="600"/>
              </a:spcAft>
              <a:buNone/>
              <a:defRPr/>
            </a:pPr>
            <a:r>
              <a:rPr lang="da-DK" sz="1050" b="1" noProof="1">
                <a:cs typeface="Arial" panose="020B0604020202020204" pitchFamily="34" charset="0"/>
              </a:rPr>
              <a:t>Ændre layouts</a:t>
            </a:r>
            <a:r>
              <a:rPr lang="da-DK" sz="1000" b="1" noProof="1">
                <a:cs typeface="Arial" panose="020B0604020202020204" pitchFamily="34" charset="0"/>
              </a:rPr>
              <a:t/>
            </a:r>
            <a:br>
              <a:rPr lang="da-DK" sz="1000" b="1" noProof="1">
                <a:cs typeface="Arial" panose="020B0604020202020204" pitchFamily="34" charset="0"/>
              </a:rPr>
            </a:br>
            <a:r>
              <a:rPr lang="da-DK" altLang="da-DK" sz="1000" noProof="1">
                <a:cs typeface="Arial" panose="020B0604020202020204" pitchFamily="34" charset="0"/>
              </a:rPr>
              <a:t>Klik på pilen ved siden af </a:t>
            </a:r>
            <a:r>
              <a:rPr lang="da-DK" altLang="da-DK" sz="1000" b="1" noProof="1">
                <a:cs typeface="Arial" panose="020B0604020202020204" pitchFamily="34" charset="0"/>
              </a:rPr>
              <a:t>Layout</a:t>
            </a:r>
            <a:r>
              <a:rPr lang="da-DK" altLang="da-DK" sz="1000" noProof="1">
                <a:cs typeface="Arial" panose="020B0604020202020204" pitchFamily="34" charset="0"/>
              </a:rPr>
              <a:t> </a:t>
            </a:r>
            <a:br>
              <a:rPr lang="da-DK" altLang="da-DK" sz="1000" noProof="1">
                <a:cs typeface="Arial" panose="020B0604020202020204" pitchFamily="34" charset="0"/>
              </a:rPr>
            </a:br>
            <a:r>
              <a:rPr lang="da-DK" altLang="da-DK" sz="1000" noProof="1">
                <a:cs typeface="Arial" panose="020B0604020202020204" pitchFamily="34" charset="0"/>
              </a:rPr>
              <a:t>for at få vist en dropdown-menu af </a:t>
            </a:r>
            <a:br>
              <a:rPr lang="da-DK" altLang="da-DK" sz="1000" noProof="1">
                <a:cs typeface="Arial" panose="020B0604020202020204" pitchFamily="34" charset="0"/>
              </a:rPr>
            </a:br>
            <a:r>
              <a:rPr lang="da-DK" altLang="da-DK" sz="1000" noProof="1">
                <a:cs typeface="Arial" panose="020B0604020202020204" pitchFamily="34" charset="0"/>
              </a:rPr>
              <a:t>mulige slide</a:t>
            </a:r>
            <a:r>
              <a:rPr lang="da-DK" altLang="da-DK" sz="1000" b="1" noProof="1">
                <a:cs typeface="Arial" panose="020B0604020202020204" pitchFamily="34" charset="0"/>
              </a:rPr>
              <a:t>-</a:t>
            </a:r>
            <a:r>
              <a:rPr lang="da-DK" altLang="da-DK" sz="1000" noProof="1">
                <a:cs typeface="Arial" panose="020B0604020202020204" pitchFamily="34" charset="0"/>
              </a:rPr>
              <a:t>layouts.</a:t>
            </a:r>
            <a:br>
              <a:rPr lang="da-DK" altLang="da-DK" sz="1000"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altLang="da-DK" sz="1000" noProof="1">
                <a:cs typeface="Arial" panose="020B0604020202020204" pitchFamily="34" charset="0"/>
              </a:rPr>
              <a:t>Vælg </a:t>
            </a:r>
            <a:r>
              <a:rPr lang="da-DK" altLang="da-DK" sz="1000" b="1" noProof="1">
                <a:cs typeface="Arial" panose="020B0604020202020204" pitchFamily="34" charset="0"/>
              </a:rPr>
              <a:t>Layout</a:t>
            </a:r>
            <a:r>
              <a:rPr lang="da-DK" altLang="da-DK" sz="1000" noProof="1">
                <a:cs typeface="Arial" panose="020B0604020202020204" pitchFamily="34" charset="0"/>
              </a:rPr>
              <a:t> for at ændre dit </a:t>
            </a:r>
            <a:br>
              <a:rPr lang="da-DK" altLang="da-DK" sz="1000" noProof="1">
                <a:cs typeface="Arial" panose="020B0604020202020204" pitchFamily="34" charset="0"/>
              </a:rPr>
            </a:br>
            <a:r>
              <a:rPr lang="da-DK" altLang="da-DK" sz="1000" noProof="1">
                <a:cs typeface="Arial" panose="020B0604020202020204" pitchFamily="34" charset="0"/>
              </a:rPr>
              <a:t>nuværende layout til et andet.</a:t>
            </a:r>
            <a:br>
              <a:rPr lang="da-DK" altLang="da-DK" sz="1000"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sz="1000" dirty="0"/>
              <a:t>Du kan hente færdige slides, der er tilpasset ministeriets design. Klik på </a:t>
            </a:r>
            <a:r>
              <a:rPr lang="da-DK" sz="1000" b="1" dirty="0"/>
              <a:t>Slidebibliotektet</a:t>
            </a:r>
            <a:r>
              <a:rPr lang="da-DK" sz="1000" dirty="0"/>
              <a:t> (til højre på skærmen eller klik på Templafy-knappen under Startside). Find for eksempel tidslinje, med mere.</a:t>
            </a:r>
          </a:p>
        </p:txBody>
      </p:sp>
      <p:sp>
        <p:nvSpPr>
          <p:cNvPr id="18" name="Rectangle 17">
            <a:extLst>
              <a:ext uri="{FF2B5EF4-FFF2-40B4-BE49-F238E27FC236}">
                <a16:creationId xmlns:a16="http://schemas.microsoft.com/office/drawing/2014/main" id="{E07C2D6D-C0F0-4727-B718-C1A0A509F695}"/>
              </a:ext>
            </a:extLst>
          </p:cNvPr>
          <p:cNvSpPr/>
          <p:nvPr userDrawn="1"/>
        </p:nvSpPr>
        <p:spPr>
          <a:xfrm>
            <a:off x="4255796" y="1582939"/>
            <a:ext cx="2778125" cy="4485843"/>
          </a:xfrm>
          <a:prstGeom prst="rect">
            <a:avLst/>
          </a:prstGeom>
        </p:spPr>
        <p:txBody>
          <a:bodyPr wrap="square" lIns="0" tIns="0" rIns="0" bIns="0">
            <a:spAutoFit/>
          </a:bodyPr>
          <a:lstStyle/>
          <a:p>
            <a:pPr marL="0" indent="0">
              <a:lnSpc>
                <a:spcPct val="100000"/>
              </a:lnSpc>
              <a:spcBef>
                <a:spcPts val="600"/>
              </a:spcBef>
              <a:spcAft>
                <a:spcPts val="600"/>
              </a:spcAft>
              <a:buNone/>
              <a:defRPr/>
            </a:pPr>
            <a:r>
              <a:rPr lang="da-DK" sz="1050" b="1" noProof="1">
                <a:cs typeface="Arial" panose="020B0604020202020204" pitchFamily="34" charset="0"/>
              </a:rPr>
              <a:t>Indsæt billede</a:t>
            </a:r>
            <a:br>
              <a:rPr lang="da-DK" sz="1050" b="1" noProof="1">
                <a:cs typeface="Arial" panose="020B0604020202020204" pitchFamily="34" charset="0"/>
              </a:rPr>
            </a:br>
            <a:r>
              <a:rPr lang="da-DK" altLang="da-DK" sz="1000" noProof="1">
                <a:cs typeface="Arial" panose="020B0604020202020204" pitchFamily="34" charset="0"/>
              </a:rPr>
              <a:t>Vælg den boks på slidet, hvor du </a:t>
            </a:r>
            <a:br>
              <a:rPr lang="da-DK" altLang="da-DK" sz="1000" noProof="1">
                <a:cs typeface="Arial" panose="020B0604020202020204" pitchFamily="34" charset="0"/>
              </a:rPr>
            </a:br>
            <a:r>
              <a:rPr lang="da-DK" altLang="da-DK" sz="1000" noProof="1">
                <a:cs typeface="Arial" panose="020B0604020202020204" pitchFamily="34" charset="0"/>
              </a:rPr>
              <a:t>ønsker at sætte et billede ind.</a:t>
            </a:r>
            <a:br>
              <a:rPr lang="da-DK" altLang="da-DK" sz="1000"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Indsæt </a:t>
            </a:r>
            <a:r>
              <a:rPr lang="da-DK" altLang="da-DK" sz="1000" noProof="1">
                <a:cs typeface="Arial" panose="020B0604020202020204" pitchFamily="34" charset="0"/>
              </a:rPr>
              <a:t>billede via </a:t>
            </a:r>
            <a:r>
              <a:rPr lang="da-DK" altLang="da-DK" sz="1000" b="1" noProof="1">
                <a:cs typeface="Arial" panose="020B0604020202020204" pitchFamily="34" charset="0"/>
              </a:rPr>
              <a:t>Billedbiblioteket </a:t>
            </a:r>
            <a:r>
              <a:rPr lang="da-DK" altLang="da-DK" sz="1000" noProof="1">
                <a:cs typeface="Arial" panose="020B0604020202020204" pitchFamily="34" charset="0"/>
              </a:rPr>
              <a:t>i højre side af skærmen. Billedet tilpasser sig den boks, som du har valgt. Det er muligt at skalere og redigere billedet. </a:t>
            </a:r>
          </a:p>
          <a:p>
            <a:pPr marL="0" indent="0">
              <a:lnSpc>
                <a:spcPct val="100000"/>
              </a:lnSpc>
              <a:spcBef>
                <a:spcPts val="600"/>
              </a:spcBef>
              <a:spcAft>
                <a:spcPts val="600"/>
              </a:spcAft>
              <a:buNone/>
              <a:defRPr/>
            </a:pPr>
            <a:r>
              <a:rPr lang="da-DK" altLang="da-DK" sz="1000" noProof="1">
                <a:cs typeface="Arial" panose="020B0604020202020204" pitchFamily="34" charset="0"/>
              </a:rPr>
              <a:t>Hvis du klikker på</a:t>
            </a:r>
            <a:r>
              <a:rPr lang="da-DK" altLang="da-DK" sz="1000" b="1" noProof="1">
                <a:cs typeface="Arial" panose="020B0604020202020204" pitchFamily="34" charset="0"/>
              </a:rPr>
              <a:t> </a:t>
            </a:r>
            <a:r>
              <a:rPr lang="da-DK" altLang="da-DK" sz="1000" noProof="1">
                <a:cs typeface="Arial" panose="020B0604020202020204" pitchFamily="34" charset="0"/>
              </a:rPr>
              <a:t>billedsymbolet i boksen på et slide, indsættes et billede fra din computer.</a:t>
            </a: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Tip: </a:t>
            </a:r>
            <a:r>
              <a:rPr lang="da-DK" altLang="da-DK" sz="1000" noProof="1">
                <a:cs typeface="Arial" panose="020B0604020202020204" pitchFamily="34" charset="0"/>
              </a:rPr>
              <a:t>Hvis du sletter billedet og </a:t>
            </a:r>
            <a:br>
              <a:rPr lang="da-DK" altLang="da-DK" sz="1000" noProof="1">
                <a:cs typeface="Arial" panose="020B0604020202020204" pitchFamily="34" charset="0"/>
              </a:rPr>
            </a:br>
            <a:r>
              <a:rPr lang="da-DK" altLang="da-DK" sz="1000" noProof="1">
                <a:cs typeface="Arial" panose="020B0604020202020204" pitchFamily="34" charset="0"/>
              </a:rPr>
              <a:t>indsætter et nyt, kan billedet lægge </a:t>
            </a:r>
            <a:br>
              <a:rPr lang="da-DK" altLang="da-DK" sz="1000" noProof="1">
                <a:cs typeface="Arial" panose="020B0604020202020204" pitchFamily="34" charset="0"/>
              </a:rPr>
            </a:br>
            <a:r>
              <a:rPr lang="da-DK" altLang="da-DK" sz="1000" noProof="1">
                <a:cs typeface="Arial" panose="020B0604020202020204" pitchFamily="34" charset="0"/>
              </a:rPr>
              <a:t>sig foran tekst eller grafik. Højreklik da på billedet og vælg </a:t>
            </a:r>
            <a:r>
              <a:rPr lang="da-DK" altLang="da-DK" sz="1000" b="1" noProof="1">
                <a:cs typeface="Arial" panose="020B0604020202020204" pitchFamily="34" charset="0"/>
              </a:rPr>
              <a:t>Placer bagest </a:t>
            </a:r>
            <a:r>
              <a:rPr lang="da-DK" altLang="da-DK" sz="1000" noProof="1">
                <a:cs typeface="Arial" panose="020B0604020202020204" pitchFamily="34" charset="0"/>
              </a:rPr>
              <a:t>eller </a:t>
            </a:r>
            <a:r>
              <a:rPr lang="da-DK" altLang="da-DK" sz="1000" b="1" noProof="1">
                <a:cs typeface="Arial" panose="020B0604020202020204" pitchFamily="34" charset="0"/>
              </a:rPr>
              <a:t>Placer forrest</a:t>
            </a:r>
            <a:r>
              <a:rPr lang="da-DK" altLang="da-DK" sz="1000" noProof="1">
                <a:cs typeface="Arial" panose="020B0604020202020204" pitchFamily="34" charset="0"/>
              </a:rPr>
              <a:t>.</a:t>
            </a:r>
          </a:p>
          <a:p>
            <a:pPr marL="0" indent="0">
              <a:lnSpc>
                <a:spcPct val="100000"/>
              </a:lnSpc>
              <a:spcBef>
                <a:spcPts val="600"/>
              </a:spcBef>
              <a:spcAft>
                <a:spcPts val="600"/>
              </a:spcAft>
              <a:buNone/>
              <a:defRPr/>
            </a:pPr>
            <a:r>
              <a:rPr lang="da-DK" sz="1050" b="1" noProof="1">
                <a:cs typeface="Arial" panose="020B0604020202020204" pitchFamily="34" charset="0"/>
              </a:rPr>
              <a:t>Tabeller og grafer</a:t>
            </a:r>
            <a:br>
              <a:rPr lang="da-DK" sz="1050" b="1" noProof="1">
                <a:cs typeface="Arial" panose="020B0604020202020204" pitchFamily="34" charset="0"/>
              </a:rPr>
            </a:br>
            <a:r>
              <a:rPr lang="da-DK" altLang="da-DK" sz="1000" b="0" noProof="1">
                <a:cs typeface="Arial" panose="020B0604020202020204" pitchFamily="34" charset="0"/>
              </a:rPr>
              <a:t>Indsæt eller tilpas design på din graf og tabel fra fanebladet BUVM.</a:t>
            </a:r>
          </a:p>
          <a:p>
            <a:pPr marL="0" indent="0">
              <a:lnSpc>
                <a:spcPct val="100000"/>
              </a:lnSpc>
              <a:spcBef>
                <a:spcPts val="600"/>
              </a:spcBef>
              <a:spcAft>
                <a:spcPts val="600"/>
              </a:spcAft>
              <a:buNone/>
              <a:defRPr/>
            </a:pPr>
            <a:r>
              <a:rPr lang="da-DK" altLang="da-DK" sz="1050" b="1" noProof="1">
                <a:cs typeface="Arial" panose="020B0604020202020204" pitchFamily="34" charset="0"/>
              </a:rPr>
              <a:t>Kopiering fra gammel præsentation</a:t>
            </a:r>
            <a:br>
              <a:rPr lang="da-DK" altLang="da-DK" sz="1050" b="1" noProof="1">
                <a:cs typeface="Arial" panose="020B0604020202020204" pitchFamily="34" charset="0"/>
              </a:rPr>
            </a:br>
            <a:r>
              <a:rPr lang="da-DK" altLang="da-DK" sz="1000" b="0" noProof="1">
                <a:cs typeface="Arial" panose="020B0604020202020204" pitchFamily="34" charset="0"/>
              </a:rPr>
              <a:t>Når du kopierer indhold fra en gamle præsentationer, skal det formateres rigtigt. Højreklik i den nye præsentation og vælg </a:t>
            </a:r>
            <a:r>
              <a:rPr lang="da-DK" altLang="da-DK" sz="1000" b="1" noProof="1">
                <a:cs typeface="Arial" panose="020B0604020202020204" pitchFamily="34" charset="0"/>
              </a:rPr>
              <a:t>Brug destinationstema (D)</a:t>
            </a:r>
            <a:r>
              <a:rPr lang="da-DK" altLang="da-DK" sz="1000" b="0" noProof="1">
                <a:cs typeface="Arial" panose="020B0604020202020204" pitchFamily="34" charset="0"/>
              </a:rPr>
              <a:t>.</a:t>
            </a:r>
          </a:p>
        </p:txBody>
      </p:sp>
      <p:sp>
        <p:nvSpPr>
          <p:cNvPr id="19" name="Rectangle 18">
            <a:extLst>
              <a:ext uri="{FF2B5EF4-FFF2-40B4-BE49-F238E27FC236}">
                <a16:creationId xmlns:a16="http://schemas.microsoft.com/office/drawing/2014/main" id="{2CECB945-4DBE-4C28-A3A2-1B98350A125C}"/>
              </a:ext>
            </a:extLst>
          </p:cNvPr>
          <p:cNvSpPr/>
          <p:nvPr userDrawn="1"/>
        </p:nvSpPr>
        <p:spPr>
          <a:xfrm>
            <a:off x="8872538" y="1582938"/>
            <a:ext cx="2778125" cy="4201150"/>
          </a:xfrm>
          <a:prstGeom prst="rect">
            <a:avLst/>
          </a:prstGeom>
        </p:spPr>
        <p:txBody>
          <a:bodyPr wrap="square" lIns="0" tIns="0" rIns="0" bIns="0">
            <a:spAutoFit/>
          </a:bodyPr>
          <a:lstStyle/>
          <a:p>
            <a:pPr marL="0" indent="0">
              <a:lnSpc>
                <a:spcPct val="100000"/>
              </a:lnSpc>
              <a:spcBef>
                <a:spcPts val="600"/>
              </a:spcBef>
              <a:spcAft>
                <a:spcPts val="600"/>
              </a:spcAft>
              <a:buNone/>
              <a:defRPr/>
            </a:pPr>
            <a:r>
              <a:rPr lang="da-DK" sz="1050" b="1" noProof="1">
                <a:cs typeface="Arial" panose="020B0604020202020204" pitchFamily="34" charset="0"/>
              </a:rPr>
              <a:t>Indsæt ikoner eller illustrationer</a:t>
            </a:r>
            <a:br>
              <a:rPr lang="da-DK" sz="1050" b="1" noProof="1">
                <a:cs typeface="Arial" panose="020B0604020202020204" pitchFamily="34" charset="0"/>
              </a:rPr>
            </a:br>
            <a:r>
              <a:rPr lang="da-DK" sz="1050" b="0" noProof="1">
                <a:cs typeface="Arial" panose="020B0604020202020204" pitchFamily="34" charset="0"/>
              </a:rPr>
              <a:t>Vælg den boks på slidet, hvor du ønsker at sætte et element ind. </a:t>
            </a:r>
            <a:r>
              <a:rPr lang="da-DK" sz="1000" noProof="1">
                <a:cs typeface="Arial" panose="020B0604020202020204" pitchFamily="34" charset="0"/>
              </a:rPr>
              <a:t>Klik på </a:t>
            </a:r>
            <a:r>
              <a:rPr lang="da-DK" sz="1000" b="1" noProof="1">
                <a:cs typeface="Arial" panose="020B0604020202020204" pitchFamily="34" charset="0"/>
              </a:rPr>
              <a:t>Slideelementer </a:t>
            </a:r>
            <a:r>
              <a:rPr lang="da-DK" sz="1000" noProof="1">
                <a:cs typeface="Arial" panose="020B0604020202020204" pitchFamily="34" charset="0"/>
              </a:rPr>
              <a:t>i højre side af skærmen og vælg det element, som du ønsker at indsætte.</a:t>
            </a:r>
            <a:br>
              <a:rPr lang="da-DK" sz="1000" noProof="1">
                <a:cs typeface="Arial" panose="020B0604020202020204" pitchFamily="34" charset="0"/>
              </a:rPr>
            </a:br>
            <a:r>
              <a:rPr lang="da-DK" sz="1000" noProof="1">
                <a:cs typeface="Arial" panose="020B0604020202020204" pitchFamily="34" charset="0"/>
              </a:rPr>
              <a:t/>
            </a:r>
            <a:br>
              <a:rPr lang="da-DK" sz="1000" noProof="1">
                <a:cs typeface="Arial" panose="020B0604020202020204" pitchFamily="34" charset="0"/>
              </a:rPr>
            </a:br>
            <a:r>
              <a:rPr lang="da-DK" sz="1000" noProof="1">
                <a:cs typeface="Arial" panose="020B0604020202020204" pitchFamily="34" charset="0"/>
              </a:rPr>
              <a:t>Det er muligt at skalere og flytte rundt på ikoner og illustrationer, så det passer til din præsentation.</a:t>
            </a:r>
            <a:br>
              <a:rPr lang="da-DK" sz="1000" noProof="1">
                <a:cs typeface="Arial" panose="020B0604020202020204" pitchFamily="34" charset="0"/>
              </a:rPr>
            </a:br>
            <a:r>
              <a:rPr lang="da-DK" sz="1000" noProof="1">
                <a:cs typeface="Arial" panose="020B0604020202020204" pitchFamily="34" charset="0"/>
              </a:rPr>
              <a:t/>
            </a:r>
            <a:br>
              <a:rPr lang="da-DK" sz="1000" noProof="1">
                <a:cs typeface="Arial" panose="020B0604020202020204" pitchFamily="34" charset="0"/>
              </a:rPr>
            </a:br>
            <a:r>
              <a:rPr lang="da-DK" sz="1050" b="1" noProof="1">
                <a:cs typeface="Arial" panose="020B0604020202020204" pitchFamily="34" charset="0"/>
              </a:rPr>
              <a:t>Juster sidenummerering, </a:t>
            </a:r>
            <a:br>
              <a:rPr lang="da-DK" sz="1050" b="1" noProof="1">
                <a:cs typeface="Arial" panose="020B0604020202020204" pitchFamily="34" charset="0"/>
              </a:rPr>
            </a:br>
            <a:r>
              <a:rPr lang="da-DK" sz="1050" b="1" noProof="1">
                <a:cs typeface="Arial" panose="020B0604020202020204" pitchFamily="34" charset="0"/>
              </a:rPr>
              <a:t>dato og sidefod</a:t>
            </a:r>
            <a:br>
              <a:rPr lang="da-DK" sz="1050" b="1" noProof="1">
                <a:cs typeface="Arial" panose="020B0604020202020204" pitchFamily="34" charset="0"/>
              </a:rPr>
            </a:br>
            <a:r>
              <a:rPr lang="da-DK" altLang="da-DK" sz="1000" noProof="1">
                <a:cs typeface="Arial" panose="020B0604020202020204" pitchFamily="34" charset="0"/>
              </a:rPr>
              <a:t>Klik på fanen </a:t>
            </a:r>
            <a:r>
              <a:rPr lang="da-DK" altLang="da-DK" sz="1000" b="1" noProof="1">
                <a:cs typeface="Arial" panose="020B0604020202020204" pitchFamily="34" charset="0"/>
              </a:rPr>
              <a:t>Indsæt. </a:t>
            </a:r>
            <a:br>
              <a:rPr lang="da-DK" altLang="da-DK" sz="1000" b="1"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noProof="1">
                <a:cs typeface="Arial" panose="020B0604020202020204" pitchFamily="34" charset="0"/>
              </a:rPr>
              <a:t>Klik </a:t>
            </a:r>
            <a:r>
              <a:rPr lang="da-DK" altLang="da-DK" sz="1000" b="1" noProof="1">
                <a:cs typeface="Arial" panose="020B0604020202020204" pitchFamily="34" charset="0"/>
              </a:rPr>
              <a:t>Sidehoved og Sidefod.</a:t>
            </a:r>
            <a:br>
              <a:rPr lang="da-DK" altLang="da-DK" sz="1000" b="1"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altLang="da-DK" sz="1000" noProof="1">
                <a:cs typeface="Arial" panose="020B0604020202020204" pitchFamily="34" charset="0"/>
              </a:rPr>
              <a:t>Vælg </a:t>
            </a:r>
            <a:r>
              <a:rPr lang="da-DK" altLang="da-DK" sz="1000" b="1" noProof="1">
                <a:cs typeface="Arial" panose="020B0604020202020204" pitchFamily="34" charset="0"/>
              </a:rPr>
              <a:t>Anvend på alle </a:t>
            </a:r>
            <a:r>
              <a:rPr lang="da-DK" altLang="da-DK" sz="1000" noProof="1">
                <a:cs typeface="Arial" panose="020B0604020202020204" pitchFamily="34" charset="0"/>
              </a:rPr>
              <a:t>eller </a:t>
            </a:r>
            <a:r>
              <a:rPr lang="da-DK" altLang="da-DK" sz="1000" b="1" noProof="1">
                <a:cs typeface="Arial" panose="020B0604020202020204" pitchFamily="34" charset="0"/>
              </a:rPr>
              <a:t>Anvend,</a:t>
            </a:r>
            <a:r>
              <a:rPr lang="da-DK" altLang="da-DK" sz="1000" noProof="1">
                <a:cs typeface="Arial" panose="020B0604020202020204" pitchFamily="34" charset="0"/>
              </a:rPr>
              <a:t> hvis det kun skal være på et enkelt slide.</a:t>
            </a:r>
            <a:endParaRPr lang="da-DK" sz="1000" dirty="0"/>
          </a:p>
          <a:p>
            <a:pPr marL="0" indent="0">
              <a:lnSpc>
                <a:spcPct val="100000"/>
              </a:lnSpc>
              <a:spcBef>
                <a:spcPts val="600"/>
              </a:spcBef>
              <a:spcAft>
                <a:spcPts val="600"/>
              </a:spcAft>
              <a:buNone/>
              <a:defRPr/>
            </a:pPr>
            <a:r>
              <a:rPr lang="da-DK" sz="1050" b="1" noProof="1">
                <a:cs typeface="Arial" panose="020B0604020202020204" pitchFamily="34" charset="0"/>
              </a:rPr>
              <a:t>Hjælpelinjer</a:t>
            </a:r>
            <a:r>
              <a:rPr lang="da-DK" sz="1000" b="1" noProof="1">
                <a:cs typeface="Arial" panose="020B0604020202020204" pitchFamily="34" charset="0"/>
              </a:rPr>
              <a:t/>
            </a:r>
            <a:br>
              <a:rPr lang="da-DK" sz="1000" b="1" noProof="1">
                <a:cs typeface="Arial" panose="020B0604020202020204" pitchFamily="34" charset="0"/>
              </a:rPr>
            </a:br>
            <a:r>
              <a:rPr lang="da-DK" altLang="da-DK" sz="1000" noProof="1">
                <a:cs typeface="Arial" panose="020B0604020202020204" pitchFamily="34" charset="0"/>
              </a:rPr>
              <a:t>Klik på fanen </a:t>
            </a:r>
            <a:r>
              <a:rPr lang="da-DK" altLang="da-DK" sz="1000" b="1" noProof="1">
                <a:cs typeface="Arial" panose="020B0604020202020204" pitchFamily="34" charset="0"/>
              </a:rPr>
              <a:t>Vis </a:t>
            </a:r>
            <a:r>
              <a:rPr lang="da-DK" altLang="da-DK" sz="1000" noProof="1">
                <a:cs typeface="Arial" panose="020B0604020202020204" pitchFamily="34" charset="0"/>
              </a:rPr>
              <a:t>og sæt hak ved </a:t>
            </a:r>
            <a:r>
              <a:rPr lang="da-DK" altLang="da-DK" sz="1000" b="1" noProof="1">
                <a:cs typeface="Arial" panose="020B0604020202020204" pitchFamily="34" charset="0"/>
              </a:rPr>
              <a:t>Hjælpelinjer</a:t>
            </a:r>
            <a:r>
              <a:rPr lang="da-DK" altLang="da-DK" sz="1000" noProof="1">
                <a:cs typeface="Arial" panose="020B0604020202020204" pitchFamily="34" charset="0"/>
              </a:rPr>
              <a:t>.</a:t>
            </a:r>
          </a:p>
          <a:p>
            <a:pPr marL="0" indent="0">
              <a:lnSpc>
                <a:spcPct val="100000"/>
              </a:lnSpc>
              <a:spcBef>
                <a:spcPts val="600"/>
              </a:spcBef>
              <a:spcAft>
                <a:spcPts val="600"/>
              </a:spcAft>
              <a:buNone/>
              <a:defRPr/>
            </a:pPr>
            <a:r>
              <a:rPr lang="da-DK" sz="1000" b="1" noProof="1">
                <a:cs typeface="Arial" panose="020B0604020202020204" pitchFamily="34" charset="0"/>
              </a:rPr>
              <a:t>Se vejledningen ‘PowerPoint i Børne- og Undervisningsministeriet’ kanalen.uvm.dk/skabeloner</a:t>
            </a:r>
            <a:r>
              <a:rPr lang="da-DK" sz="1000" b="1" noProof="1">
                <a:solidFill>
                  <a:srgbClr val="FF0000"/>
                </a:solidFill>
                <a:cs typeface="Arial" panose="020B0604020202020204" pitchFamily="34" charset="0"/>
              </a:rPr>
              <a:t> </a:t>
            </a:r>
            <a:endParaRPr lang="da-DK" sz="1000" dirty="0">
              <a:solidFill>
                <a:srgbClr val="FF0000"/>
              </a:solidFill>
            </a:endParaRPr>
          </a:p>
        </p:txBody>
      </p:sp>
      <p:pic>
        <p:nvPicPr>
          <p:cNvPr id="6" name="Picture 5">
            <a:extLst>
              <a:ext uri="{FF2B5EF4-FFF2-40B4-BE49-F238E27FC236}">
                <a16:creationId xmlns:a16="http://schemas.microsoft.com/office/drawing/2014/main" id="{7A7E8449-FC02-4222-8378-11EAD7E4CD4E}"/>
              </a:ext>
            </a:extLst>
          </p:cNvPr>
          <p:cNvPicPr>
            <a:picLocks noChangeAspect="1"/>
          </p:cNvPicPr>
          <p:nvPr userDrawn="1"/>
        </p:nvPicPr>
        <p:blipFill>
          <a:blip r:embed="rId2"/>
          <a:stretch>
            <a:fillRect/>
          </a:stretch>
        </p:blipFill>
        <p:spPr>
          <a:xfrm>
            <a:off x="3138007" y="4214375"/>
            <a:ext cx="542998" cy="576935"/>
          </a:xfrm>
          <a:prstGeom prst="rect">
            <a:avLst/>
          </a:prstGeom>
        </p:spPr>
      </p:pic>
      <p:pic>
        <p:nvPicPr>
          <p:cNvPr id="26" name="Picture 6">
            <a:extLst>
              <a:ext uri="{FF2B5EF4-FFF2-40B4-BE49-F238E27FC236}">
                <a16:creationId xmlns:a16="http://schemas.microsoft.com/office/drawing/2014/main" id="{37C53AFF-1BD1-4C2D-ADA0-6C60B747BDC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21513" y="1691853"/>
            <a:ext cx="1216503" cy="547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Billede 3">
            <a:extLst>
              <a:ext uri="{FF2B5EF4-FFF2-40B4-BE49-F238E27FC236}">
                <a16:creationId xmlns:a16="http://schemas.microsoft.com/office/drawing/2014/main" id="{040626F0-7354-4867-B1A6-6A7D5EF317AF}"/>
              </a:ext>
            </a:extLst>
          </p:cNvPr>
          <p:cNvPicPr>
            <a:picLocks noChangeAspect="1"/>
          </p:cNvPicPr>
          <p:nvPr userDrawn="1"/>
        </p:nvPicPr>
        <p:blipFill>
          <a:blip r:embed="rId4"/>
          <a:stretch>
            <a:fillRect/>
          </a:stretch>
        </p:blipFill>
        <p:spPr>
          <a:xfrm>
            <a:off x="2920888" y="2643625"/>
            <a:ext cx="977236" cy="732927"/>
          </a:xfrm>
          <a:prstGeom prst="rect">
            <a:avLst/>
          </a:prstGeom>
        </p:spPr>
      </p:pic>
      <p:pic>
        <p:nvPicPr>
          <p:cNvPr id="7" name="Billede 6">
            <a:extLst>
              <a:ext uri="{FF2B5EF4-FFF2-40B4-BE49-F238E27FC236}">
                <a16:creationId xmlns:a16="http://schemas.microsoft.com/office/drawing/2014/main" id="{CF55D637-5398-4D33-89FD-0319C8D4C11B}"/>
              </a:ext>
            </a:extLst>
          </p:cNvPr>
          <p:cNvPicPr>
            <a:picLocks noChangeAspect="1"/>
          </p:cNvPicPr>
          <p:nvPr userDrawn="1"/>
        </p:nvPicPr>
        <p:blipFill>
          <a:blip r:embed="rId5"/>
          <a:stretch>
            <a:fillRect/>
          </a:stretch>
        </p:blipFill>
        <p:spPr>
          <a:xfrm>
            <a:off x="7186633" y="2883291"/>
            <a:ext cx="895714" cy="607806"/>
          </a:xfrm>
          <a:prstGeom prst="rect">
            <a:avLst/>
          </a:prstGeom>
        </p:spPr>
      </p:pic>
      <p:pic>
        <p:nvPicPr>
          <p:cNvPr id="8" name="Billede 7">
            <a:extLst>
              <a:ext uri="{FF2B5EF4-FFF2-40B4-BE49-F238E27FC236}">
                <a16:creationId xmlns:a16="http://schemas.microsoft.com/office/drawing/2014/main" id="{D096EECF-1100-4471-9709-5BC9DD73954D}"/>
              </a:ext>
            </a:extLst>
          </p:cNvPr>
          <p:cNvPicPr>
            <a:picLocks noChangeAspect="1"/>
          </p:cNvPicPr>
          <p:nvPr userDrawn="1"/>
        </p:nvPicPr>
        <p:blipFill>
          <a:blip r:embed="rId6"/>
          <a:stretch>
            <a:fillRect/>
          </a:stretch>
        </p:blipFill>
        <p:spPr>
          <a:xfrm>
            <a:off x="7176189" y="5242988"/>
            <a:ext cx="1089602" cy="655185"/>
          </a:xfrm>
          <a:prstGeom prst="rect">
            <a:avLst/>
          </a:prstGeom>
        </p:spPr>
      </p:pic>
    </p:spTree>
    <p:extLst>
      <p:ext uri="{BB962C8B-B14F-4D97-AF65-F5344CB8AC3E}">
        <p14:creationId xmlns:p14="http://schemas.microsoft.com/office/powerpoint/2010/main" val="3551882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Breaker m. helsidet billede (hvidt logo)">
  <p:cSld name="1_Breaker m. helsidet billede (hvidt logo)">
    <p:bg>
      <p:bgPr>
        <a:solidFill>
          <a:srgbClr val="F2F2F2"/>
        </a:solidFill>
        <a:effectLst/>
      </p:bgPr>
    </p:bg>
    <p:spTree>
      <p:nvGrpSpPr>
        <p:cNvPr id="1" name="Shape 46"/>
        <p:cNvGrpSpPr/>
        <p:nvPr/>
      </p:nvGrpSpPr>
      <p:grpSpPr>
        <a:xfrm>
          <a:off x="0" y="0"/>
          <a:ext cx="0" cy="0"/>
          <a:chOff x="0" y="0"/>
          <a:chExt cx="0" cy="0"/>
        </a:xfrm>
      </p:grpSpPr>
      <p:sp>
        <p:nvSpPr>
          <p:cNvPr id="47" name="Google Shape;47;p6"/>
          <p:cNvSpPr>
            <a:spLocks noGrp="1"/>
          </p:cNvSpPr>
          <p:nvPr>
            <p:ph type="pic" idx="2"/>
          </p:nvPr>
        </p:nvSpPr>
        <p:spPr>
          <a:xfrm>
            <a:off x="0" y="0"/>
            <a:ext cx="12192000" cy="6858000"/>
          </a:xfrm>
          <a:prstGeom prst="rect">
            <a:avLst/>
          </a:prstGeom>
          <a:noFill/>
          <a:ln>
            <a:noFill/>
          </a:ln>
        </p:spPr>
        <p:txBody>
          <a:bodyPr spcFirstLastPara="1" wrap="square" lIns="0" tIns="72000" rIns="0" bIns="0" anchor="t" anchorCtr="0">
            <a:noAutofit/>
          </a:bodyPr>
          <a:lstStyle>
            <a:lvl1pPr marR="0" lvl="0" algn="ctr" rtl="0">
              <a:lnSpc>
                <a:spcPct val="100000"/>
              </a:lnSpc>
              <a:spcBef>
                <a:spcPts val="1200"/>
              </a:spcBef>
              <a:spcAft>
                <a:spcPts val="0"/>
              </a:spcAft>
              <a:buClr>
                <a:schemeClr val="accent1"/>
              </a:buClr>
              <a:buSzPts val="1600"/>
              <a:buFont typeface="Arial"/>
              <a:buNone/>
              <a:defRPr sz="1600" b="0" i="0" u="none" strike="noStrike" cap="none">
                <a:solidFill>
                  <a:schemeClr val="dk1"/>
                </a:solidFill>
                <a:latin typeface="Verdana"/>
                <a:ea typeface="Verdana"/>
                <a:cs typeface="Verdana"/>
                <a:sym typeface="Verdana"/>
              </a:defRPr>
            </a:lvl1pPr>
            <a:lvl2pPr marR="0" lvl="1"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R="0" lvl="2" algn="l" rtl="0">
              <a:lnSpc>
                <a:spcPct val="100000"/>
              </a:lnSpc>
              <a:spcBef>
                <a:spcPts val="600"/>
              </a:spcBef>
              <a:spcAft>
                <a:spcPts val="0"/>
              </a:spcAft>
              <a:buClr>
                <a:schemeClr val="accent1"/>
              </a:buClr>
              <a:buSzPts val="1600"/>
              <a:buFont typeface="Arial"/>
              <a:buChar char="•"/>
              <a:defRPr sz="1600" b="0" i="0" u="none" strike="noStrike" cap="none">
                <a:solidFill>
                  <a:schemeClr val="dk1"/>
                </a:solidFill>
                <a:latin typeface="Verdana"/>
                <a:ea typeface="Verdana"/>
                <a:cs typeface="Verdana"/>
                <a:sym typeface="Verdana"/>
              </a:defRPr>
            </a:lvl3pPr>
            <a:lvl4pPr marR="0" lvl="3" algn="l" rtl="0">
              <a:lnSpc>
                <a:spcPct val="100000"/>
              </a:lnSpc>
              <a:spcBef>
                <a:spcPts val="600"/>
              </a:spcBef>
              <a:spcAft>
                <a:spcPts val="0"/>
              </a:spcAft>
              <a:buClr>
                <a:schemeClr val="dk1"/>
              </a:buClr>
              <a:buSzPts val="2000"/>
              <a:buFont typeface="Arial"/>
              <a:buChar char="​"/>
              <a:defRPr sz="2000" b="1" i="0" u="none" strike="noStrike" cap="none">
                <a:solidFill>
                  <a:schemeClr val="dk1"/>
                </a:solidFill>
                <a:latin typeface="Verdana"/>
                <a:ea typeface="Verdana"/>
                <a:cs typeface="Verdana"/>
                <a:sym typeface="Verdana"/>
              </a:defRPr>
            </a:lvl4pPr>
            <a:lvl5pPr marR="0" lvl="4"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R="0" lvl="5" algn="l" rtl="0">
              <a:lnSpc>
                <a:spcPct val="100000"/>
              </a:lnSpc>
              <a:spcBef>
                <a:spcPts val="600"/>
              </a:spcBef>
              <a:spcAft>
                <a:spcPts val="0"/>
              </a:spcAft>
              <a:buClr>
                <a:schemeClr val="dk1"/>
              </a:buClr>
              <a:buSzPts val="1000"/>
              <a:buFont typeface="Georgia"/>
              <a:buAutoNum type="arabicParenR"/>
              <a:defRPr sz="1000" b="0" i="0" u="none" strike="noStrike" cap="none">
                <a:solidFill>
                  <a:schemeClr val="dk1"/>
                </a:solidFill>
                <a:latin typeface="Verdana"/>
                <a:ea typeface="Verdana"/>
                <a:cs typeface="Verdana"/>
                <a:sym typeface="Verdana"/>
              </a:defRPr>
            </a:lvl6pPr>
            <a:lvl7pPr marR="0" lvl="6" algn="l" rtl="0">
              <a:lnSpc>
                <a:spcPct val="100000"/>
              </a:lnSpc>
              <a:spcBef>
                <a:spcPts val="600"/>
              </a:spcBef>
              <a:spcAft>
                <a:spcPts val="0"/>
              </a:spcAft>
              <a:buClr>
                <a:schemeClr val="dk1"/>
              </a:buClr>
              <a:buSzPts val="1000"/>
              <a:buFont typeface="Georgia"/>
              <a:buAutoNum type="alphaLcParenR"/>
              <a:defRPr sz="1000" b="0" i="0" u="none" strike="noStrike" cap="none">
                <a:solidFill>
                  <a:schemeClr val="dk1"/>
                </a:solidFill>
                <a:latin typeface="Verdana"/>
                <a:ea typeface="Verdana"/>
                <a:cs typeface="Verdana"/>
                <a:sym typeface="Verdana"/>
              </a:defRPr>
            </a:lvl7pPr>
            <a:lvl8pPr marR="0" lvl="7" algn="l" rtl="0">
              <a:lnSpc>
                <a:spcPct val="100000"/>
              </a:lnSpc>
              <a:spcBef>
                <a:spcPts val="600"/>
              </a:spcBef>
              <a:spcAft>
                <a:spcPts val="0"/>
              </a:spcAft>
              <a:buClr>
                <a:schemeClr val="dk1"/>
              </a:buClr>
              <a:buSzPts val="1000"/>
              <a:buFont typeface="Arial"/>
              <a:buChar char="•"/>
              <a:defRPr sz="1000" b="0" i="0" u="none" strike="noStrike" cap="none">
                <a:solidFill>
                  <a:schemeClr val="dk1"/>
                </a:solidFill>
                <a:latin typeface="Verdana"/>
                <a:ea typeface="Verdana"/>
                <a:cs typeface="Verdana"/>
                <a:sym typeface="Verdana"/>
              </a:defRPr>
            </a:lvl8pPr>
            <a:lvl9pPr marR="0" lvl="8" algn="l" rtl="0">
              <a:lnSpc>
                <a:spcPct val="100000"/>
              </a:lnSpc>
              <a:spcBef>
                <a:spcPts val="600"/>
              </a:spcBef>
              <a:spcAft>
                <a:spcPts val="0"/>
              </a:spcAft>
              <a:buClr>
                <a:schemeClr val="dk1"/>
              </a:buClr>
              <a:buSzPts val="7200"/>
              <a:buFont typeface="Arial"/>
              <a:buNone/>
              <a:defRPr sz="7200" b="0" i="0" u="none" strike="noStrike" cap="none">
                <a:solidFill>
                  <a:schemeClr val="dk1"/>
                </a:solidFill>
                <a:latin typeface="Georgia"/>
                <a:ea typeface="Georgia"/>
                <a:cs typeface="Georgia"/>
                <a:sym typeface="Georgia"/>
              </a:defRPr>
            </a:lvl9pPr>
          </a:lstStyle>
          <a:p>
            <a:endParaRPr/>
          </a:p>
        </p:txBody>
      </p:sp>
      <p:sp>
        <p:nvSpPr>
          <p:cNvPr id="48" name="Google Shape;48;p6"/>
          <p:cNvSpPr txBox="1">
            <a:spLocks noGrp="1"/>
          </p:cNvSpPr>
          <p:nvPr>
            <p:ph type="ctrTitle"/>
          </p:nvPr>
        </p:nvSpPr>
        <p:spPr>
          <a:xfrm>
            <a:off x="539749" y="3585600"/>
            <a:ext cx="6481764" cy="1692000"/>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dk1"/>
              </a:buClr>
              <a:buSzPts val="5400"/>
              <a:buFont typeface="Georgia"/>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6"/>
          <p:cNvSpPr txBox="1">
            <a:spLocks noGrp="1"/>
          </p:cNvSpPr>
          <p:nvPr>
            <p:ph type="body" idx="1"/>
          </p:nvPr>
        </p:nvSpPr>
        <p:spPr>
          <a:xfrm>
            <a:off x="9799638" y="542879"/>
            <a:ext cx="1852362" cy="51016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SzPts val="100"/>
              <a:buNone/>
              <a:defRPr sz="100"/>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AutoNum type="arabicParenR"/>
              <a:defRPr/>
            </a:lvl6pPr>
            <a:lvl7pPr marL="3200400" lvl="6" indent="-342900" algn="l">
              <a:lnSpc>
                <a:spcPct val="100000"/>
              </a:lnSpc>
              <a:spcBef>
                <a:spcPts val="600"/>
              </a:spcBef>
              <a:spcAft>
                <a:spcPts val="0"/>
              </a:spcAft>
              <a:buClr>
                <a:schemeClr val="dk1"/>
              </a:buClr>
              <a:buSzPts val="1800"/>
              <a:buAutoNum type="alphaLcParenR"/>
              <a:defRPr/>
            </a:lvl7pPr>
            <a:lvl8pPr marL="3657600" lvl="7" indent="-342900" algn="l">
              <a:lnSpc>
                <a:spcPct val="100000"/>
              </a:lnSpc>
              <a:spcBef>
                <a:spcPts val="600"/>
              </a:spcBef>
              <a:spcAft>
                <a:spcPts val="0"/>
              </a:spcAft>
              <a:buClr>
                <a:schemeClr val="dk1"/>
              </a:buClr>
              <a:buSzPts val="1800"/>
              <a:buChar char="•"/>
              <a:defRPr/>
            </a:lvl8pPr>
            <a:lvl9pPr marL="4114800" lvl="8" indent="-228600" algn="l">
              <a:lnSpc>
                <a:spcPct val="100000"/>
              </a:lnSpc>
              <a:spcBef>
                <a:spcPts val="600"/>
              </a:spcBef>
              <a:spcAft>
                <a:spcPts val="0"/>
              </a:spcAft>
              <a:buClr>
                <a:schemeClr val="dk1"/>
              </a:buClr>
              <a:buSzPts val="1800"/>
              <a:buNone/>
              <a:defRPr/>
            </a:lvl9pPr>
          </a:lstStyle>
          <a:p>
            <a:endParaRPr/>
          </a:p>
        </p:txBody>
      </p:sp>
    </p:spTree>
    <p:extLst>
      <p:ext uri="{BB962C8B-B14F-4D97-AF65-F5344CB8AC3E}">
        <p14:creationId xmlns:p14="http://schemas.microsoft.com/office/powerpoint/2010/main" val="16759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m. helsidet billede">
    <p:bg>
      <p:bgPr>
        <a:solidFill>
          <a:schemeClr val="bg2"/>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8D1B4BD3-2F32-49AA-8F73-F88BDF3BB829}"/>
              </a:ext>
            </a:extLst>
          </p:cNvPr>
          <p:cNvSpPr>
            <a:spLocks noGrp="1"/>
          </p:cNvSpPr>
          <p:nvPr>
            <p:ph type="pic" sz="quarter" idx="15" hasCustomPrompt="1"/>
          </p:nvPr>
        </p:nvSpPr>
        <p:spPr>
          <a:xfrm>
            <a:off x="0" y="0"/>
            <a:ext cx="12192000" cy="6858000"/>
          </a:xfrm>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400"/>
            </a:lvl1pPr>
          </a:lstStyle>
          <a:p>
            <a:r>
              <a:rPr lang="da-DK" dirty="0"/>
              <a:t>Klik for at tilføje titel</a:t>
            </a:r>
          </a:p>
        </p:txBody>
      </p:sp>
      <p:sp>
        <p:nvSpPr>
          <p:cNvPr id="10" name="Text Placeholder streg">
            <a:extLst>
              <a:ext uri="{FF2B5EF4-FFF2-40B4-BE49-F238E27FC236}">
                <a16:creationId xmlns:a16="http://schemas.microsoft.com/office/drawing/2014/main" id="{B0F0BD12-4718-49BD-B561-6F1076AEAFD9}"/>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r>
              <a:rPr lang="da-DK" smtClean="0"/>
              <a:t>Klar til den mundtlige prøve i engelsk</a:t>
            </a:r>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1" name="Date">
            <a:extLst>
              <a:ext uri="{FF2B5EF4-FFF2-40B4-BE49-F238E27FC236}">
                <a16:creationId xmlns:a16="http://schemas.microsoft.com/office/drawing/2014/main" id="{59CB0CE6-DDF5-4768-8082-608D58FD08E3}"/>
              </a:ext>
            </a:extLst>
          </p:cNvPr>
          <p:cNvSpPr>
            <a:spLocks noGrp="1"/>
          </p:cNvSpPr>
          <p:nvPr>
            <p:ph type="dt" sz="half" idx="10"/>
          </p:nvPr>
        </p:nvSpPr>
        <p:spPr>
          <a:xfrm>
            <a:off x="0" y="6858000"/>
            <a:ext cx="0" cy="0"/>
          </a:xfrm>
        </p:spPr>
        <p:txBody>
          <a:bodyPr/>
          <a:lstStyle>
            <a:lvl1pPr>
              <a:defRPr sz="100">
                <a:noFill/>
              </a:defRPr>
            </a:lvl1pPr>
          </a:lstStyle>
          <a:p>
            <a:fld id="{B902BCDF-1879-4ADE-B52E-06185D43AD45}" type="datetime2">
              <a:rPr lang="da-DK" smtClean="0"/>
              <a:t>4. maj 2023</a:t>
            </a:fld>
            <a:endParaRPr lang="da-DK" dirty="0"/>
          </a:p>
        </p:txBody>
      </p:sp>
      <p:sp>
        <p:nvSpPr>
          <p:cNvPr id="14" name="Text Placeholder logo">
            <a:extLst>
              <a:ext uri="{FF2B5EF4-FFF2-40B4-BE49-F238E27FC236}">
                <a16:creationId xmlns:a16="http://schemas.microsoft.com/office/drawing/2014/main" id="{95523102-F04E-4A89-9748-1E003E43CA7C}"/>
              </a:ext>
            </a:extLst>
          </p:cNvPr>
          <p:cNvSpPr>
            <a:spLocks noGrp="1" noChangeAspect="1"/>
          </p:cNvSpPr>
          <p:nvPr>
            <p:ph type="body" sz="quarter" idx="18" hasCustomPrompt="1"/>
          </p:nvPr>
        </p:nvSpPr>
        <p:spPr>
          <a:xfrm>
            <a:off x="9799638" y="539750"/>
            <a:ext cx="1854230" cy="732363"/>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468102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m. helsidet billede (hvidt logo)">
    <p:bg>
      <p:bgPr>
        <a:solidFill>
          <a:schemeClr val="bg2"/>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8D1B4BD3-2F32-49AA-8F73-F88BDF3BB829}"/>
              </a:ext>
            </a:extLst>
          </p:cNvPr>
          <p:cNvSpPr>
            <a:spLocks noGrp="1"/>
          </p:cNvSpPr>
          <p:nvPr>
            <p:ph type="pic" sz="quarter" idx="15" hasCustomPrompt="1"/>
          </p:nvPr>
        </p:nvSpPr>
        <p:spPr>
          <a:xfrm>
            <a:off x="0" y="0"/>
            <a:ext cx="12192000" cy="6858000"/>
          </a:xfrm>
          <a:solidFill>
            <a:schemeClr val="bg1">
              <a:lumMod val="95000"/>
            </a:schemeClr>
          </a:solidFill>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400"/>
            </a:lvl1pPr>
          </a:lstStyle>
          <a:p>
            <a:r>
              <a:rPr lang="da-DK" dirty="0"/>
              <a:t>Klik for at tilføje titel</a:t>
            </a:r>
          </a:p>
        </p:txBody>
      </p:sp>
      <p:sp>
        <p:nvSpPr>
          <p:cNvPr id="10" name="Text Placeholder streg">
            <a:extLst>
              <a:ext uri="{FF2B5EF4-FFF2-40B4-BE49-F238E27FC236}">
                <a16:creationId xmlns:a16="http://schemas.microsoft.com/office/drawing/2014/main" id="{B0F0BD12-4718-49BD-B561-6F1076AEAFD9}"/>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r>
              <a:rPr lang="da-DK" smtClean="0"/>
              <a:t>Klar til den mundtlige prøve i engelsk</a:t>
            </a:r>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1" name="Date">
            <a:extLst>
              <a:ext uri="{FF2B5EF4-FFF2-40B4-BE49-F238E27FC236}">
                <a16:creationId xmlns:a16="http://schemas.microsoft.com/office/drawing/2014/main" id="{59CB0CE6-DDF5-4768-8082-608D58FD08E3}"/>
              </a:ext>
            </a:extLst>
          </p:cNvPr>
          <p:cNvSpPr>
            <a:spLocks noGrp="1"/>
          </p:cNvSpPr>
          <p:nvPr>
            <p:ph type="dt" sz="half" idx="10"/>
          </p:nvPr>
        </p:nvSpPr>
        <p:spPr>
          <a:xfrm>
            <a:off x="0" y="6858000"/>
            <a:ext cx="0" cy="0"/>
          </a:xfrm>
        </p:spPr>
        <p:txBody>
          <a:bodyPr/>
          <a:lstStyle>
            <a:lvl1pPr>
              <a:defRPr sz="100">
                <a:noFill/>
              </a:defRPr>
            </a:lvl1pPr>
          </a:lstStyle>
          <a:p>
            <a:fld id="{42AF6F4C-CC7C-4736-8090-93D0FE99E2C3}" type="datetime2">
              <a:rPr lang="da-DK" smtClean="0"/>
              <a:t>4. maj 2023</a:t>
            </a:fld>
            <a:endParaRPr lang="da-DK" dirty="0"/>
          </a:p>
        </p:txBody>
      </p:sp>
      <p:sp>
        <p:nvSpPr>
          <p:cNvPr id="14" name="Text Placeholder logo">
            <a:extLst>
              <a:ext uri="{FF2B5EF4-FFF2-40B4-BE49-F238E27FC236}">
                <a16:creationId xmlns:a16="http://schemas.microsoft.com/office/drawing/2014/main" id="{54C49EF4-EA58-4047-81A3-3DFD04CA32A2}"/>
              </a:ext>
            </a:extLst>
          </p:cNvPr>
          <p:cNvSpPr>
            <a:spLocks noGrp="1" noChangeAspect="1"/>
          </p:cNvSpPr>
          <p:nvPr>
            <p:ph type="body" sz="quarter" idx="18" hasCustomPrompt="1"/>
          </p:nvPr>
        </p:nvSpPr>
        <p:spPr>
          <a:xfrm>
            <a:off x="9799638" y="539750"/>
            <a:ext cx="1854230" cy="732363"/>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4244013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3B2F4D76-B70D-46F5-9EF3-B5B4F0DBD8AA}"/>
              </a:ext>
            </a:extLst>
          </p:cNvPr>
          <p:cNvSpPr/>
          <p:nvPr userDrawn="1"/>
        </p:nvSpPr>
        <p:spPr>
          <a:xfrm>
            <a:off x="0" y="520619"/>
            <a:ext cx="4233836" cy="5778004"/>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rgbClr val="CCE4EA"/>
          </a:solidFill>
          <a:ln w="9683" cap="flat">
            <a:noFill/>
            <a:prstDash val="solid"/>
            <a:miter/>
          </a:ln>
        </p:spPr>
        <p:txBody>
          <a:bodyPr wrap="square" rtlCol="0" anchor="ctr">
            <a:noAutofit/>
          </a:bodyPr>
          <a:lstStyle/>
          <a:p>
            <a:endParaRPr lang="da-DK" dirty="0"/>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400"/>
            </a:lvl1pPr>
          </a:lstStyle>
          <a:p>
            <a:r>
              <a:rPr lang="da-DK" dirty="0"/>
              <a:t>Klik for at tilføje titel</a:t>
            </a:r>
          </a:p>
        </p:txBody>
      </p:sp>
      <p:sp>
        <p:nvSpPr>
          <p:cNvPr id="7" name="Rectangle 6">
            <a:extLst>
              <a:ext uri="{FF2B5EF4-FFF2-40B4-BE49-F238E27FC236}">
                <a16:creationId xmlns:a16="http://schemas.microsoft.com/office/drawing/2014/main" id="{CAFB3418-DE63-4E57-97F5-08DB0EAAB189}"/>
              </a:ext>
            </a:extLst>
          </p:cNvPr>
          <p:cNvSpPr/>
          <p:nvPr userDrawn="1"/>
        </p:nvSpPr>
        <p:spPr>
          <a:xfrm>
            <a:off x="2421999" y="5541226"/>
            <a:ext cx="489012" cy="729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r>
              <a:rPr lang="da-DK" smtClean="0"/>
              <a:t>Klar til den mundtlige prøve i engelsk</a:t>
            </a:r>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0" name="Date">
            <a:extLst>
              <a:ext uri="{FF2B5EF4-FFF2-40B4-BE49-F238E27FC236}">
                <a16:creationId xmlns:a16="http://schemas.microsoft.com/office/drawing/2014/main" id="{7EEA76A7-3512-4E80-BE48-6DBAA4732A90}"/>
              </a:ext>
            </a:extLst>
          </p:cNvPr>
          <p:cNvSpPr>
            <a:spLocks noGrp="1"/>
          </p:cNvSpPr>
          <p:nvPr>
            <p:ph type="dt" sz="half" idx="10"/>
          </p:nvPr>
        </p:nvSpPr>
        <p:spPr>
          <a:xfrm>
            <a:off x="0" y="6858000"/>
            <a:ext cx="0" cy="0"/>
          </a:xfrm>
        </p:spPr>
        <p:txBody>
          <a:bodyPr/>
          <a:lstStyle>
            <a:lvl1pPr>
              <a:defRPr sz="100">
                <a:noFill/>
              </a:defRPr>
            </a:lvl1pPr>
          </a:lstStyle>
          <a:p>
            <a:fld id="{7744341C-B4A2-4194-A7E1-6A8D4885C400}" type="datetime2">
              <a:rPr lang="da-DK" smtClean="0"/>
              <a:t>4. maj 2023</a:t>
            </a:fld>
            <a:endParaRPr lang="da-DK" dirty="0"/>
          </a:p>
        </p:txBody>
      </p:sp>
    </p:spTree>
    <p:extLst>
      <p:ext uri="{BB962C8B-B14F-4D97-AF65-F5344CB8AC3E}">
        <p14:creationId xmlns:p14="http://schemas.microsoft.com/office/powerpoint/2010/main" val="3422425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 og indho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69AF2D-18F3-4203-A6D2-9EF2AB19D598}"/>
              </a:ext>
            </a:extLst>
          </p:cNvPr>
          <p:cNvSpPr/>
          <p:nvPr userDrawn="1"/>
        </p:nvSpPr>
        <p:spPr>
          <a:xfrm>
            <a:off x="9144000" y="0"/>
            <a:ext cx="3049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541475" y="539750"/>
            <a:ext cx="8331026"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8" y="1800000"/>
            <a:ext cx="8332789" cy="4518000"/>
          </a:xfrm>
        </p:spPr>
        <p:txBody>
          <a:bodyPr/>
          <a:lstStyle>
            <a:lvl1pPr>
              <a:defRPr/>
            </a:lvl1pPr>
            <a:lvl5pPr>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4" name="Content Placeholder 3"/>
          <p:cNvSpPr>
            <a:spLocks noGrp="1"/>
          </p:cNvSpPr>
          <p:nvPr>
            <p:ph sz="half" idx="2" hasCustomPrompt="1"/>
          </p:nvPr>
        </p:nvSpPr>
        <p:spPr>
          <a:xfrm>
            <a:off x="9637200" y="1800000"/>
            <a:ext cx="2066400" cy="4518000"/>
          </a:xfrm>
        </p:spPr>
        <p:txBody>
          <a:bodyPr anchor="b"/>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
          <p:cNvSpPr>
            <a:spLocks noGrp="1"/>
          </p:cNvSpPr>
          <p:nvPr>
            <p:ph type="dt" sz="half" idx="10"/>
          </p:nvPr>
        </p:nvSpPr>
        <p:spPr/>
        <p:txBody>
          <a:bodyPr/>
          <a:lstStyle/>
          <a:p>
            <a:fld id="{5AD37617-ECE0-41FB-AD99-C5C99BA3D84E}" type="datetime2">
              <a:rPr lang="da-DK" smtClean="0"/>
              <a:t>4. maj 2023</a:t>
            </a:fld>
            <a:endParaRPr lang="da-DK" dirty="0"/>
          </a:p>
        </p:txBody>
      </p:sp>
      <p:sp>
        <p:nvSpPr>
          <p:cNvPr id="6" name="FLD_PresentationTitle"/>
          <p:cNvSpPr>
            <a:spLocks noGrp="1"/>
          </p:cNvSpPr>
          <p:nvPr>
            <p:ph type="ftr" sz="quarter" idx="11"/>
          </p:nvPr>
        </p:nvSpPr>
        <p:spPr/>
        <p:txBody>
          <a:bodyPr/>
          <a:lstStyle/>
          <a:p>
            <a:r>
              <a:rPr lang="da-DK" smtClean="0"/>
              <a:t>Klar til den mundtlige prøve i engelsk</a:t>
            </a:r>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1" name="Text Placeholder 10">
            <a:extLst>
              <a:ext uri="{FF2B5EF4-FFF2-40B4-BE49-F238E27FC236}">
                <a16:creationId xmlns:a16="http://schemas.microsoft.com/office/drawing/2014/main" id="{0B84EFBB-277F-42C8-A80B-D262922E9169}"/>
              </a:ext>
            </a:extLst>
          </p:cNvPr>
          <p:cNvSpPr>
            <a:spLocks noGrp="1"/>
          </p:cNvSpPr>
          <p:nvPr>
            <p:ph type="body" sz="quarter" idx="13" hasCustomPrompt="1"/>
          </p:nvPr>
        </p:nvSpPr>
        <p:spPr>
          <a:xfrm>
            <a:off x="539748" y="6145213"/>
            <a:ext cx="8332788" cy="173037"/>
          </a:xfrm>
        </p:spPr>
        <p:txBody>
          <a:bodyPr/>
          <a:lstStyle>
            <a:lvl1pPr marL="0" indent="0">
              <a:buNone/>
              <a:defRPr sz="1000"/>
            </a:lvl1pPr>
          </a:lstStyle>
          <a:p>
            <a:pPr lvl="0"/>
            <a:r>
              <a:rPr lang="da-DK" noProof="0" dirty="0"/>
              <a:t>Tilføj anmærkningstekst</a:t>
            </a:r>
          </a:p>
        </p:txBody>
      </p:sp>
      <p:pic>
        <p:nvPicPr>
          <p:cNvPr id="14" name="STUK logo">
            <a:extLst>
              <a:ext uri="{FF2B5EF4-FFF2-40B4-BE49-F238E27FC236}">
                <a16:creationId xmlns:a16="http://schemas.microsoft.com/office/drawing/2014/main" id="{792B0D9F-FC95-442A-AF8D-83B973E5515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99639" y="543048"/>
            <a:ext cx="1854230" cy="729235"/>
          </a:xfrm>
          <a:prstGeom prst="rect">
            <a:avLst/>
          </a:prstGeom>
        </p:spPr>
      </p:pic>
    </p:spTree>
    <p:extLst>
      <p:ext uri="{BB962C8B-B14F-4D97-AF65-F5344CB8AC3E}">
        <p14:creationId xmlns:p14="http://schemas.microsoft.com/office/powerpoint/2010/main" val="2690087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reaker">
    <p:bg>
      <p:bgPr>
        <a:solidFill>
          <a:schemeClr val="bg2"/>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E324CD6-8F99-4FE4-8760-34B10310669C}"/>
              </a:ext>
            </a:extLst>
          </p:cNvPr>
          <p:cNvSpPr/>
          <p:nvPr userDrawn="1"/>
        </p:nvSpPr>
        <p:spPr>
          <a:xfrm flipH="1">
            <a:off x="7945466" y="520619"/>
            <a:ext cx="4246534" cy="5778004"/>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rgbClr val="CCE4EA"/>
          </a:solidFill>
          <a:ln w="9683" cap="flat">
            <a:noFill/>
            <a:prstDash val="solid"/>
            <a:miter/>
          </a:ln>
        </p:spPr>
        <p:txBody>
          <a:bodyPr wrap="square" rtlCol="0" anchor="ctr">
            <a:noAutofit/>
          </a:bodyPr>
          <a:lstStyle/>
          <a:p>
            <a:endParaRPr lang="da-DK" dirty="0"/>
          </a:p>
        </p:txBody>
      </p:sp>
      <p:sp>
        <p:nvSpPr>
          <p:cNvPr id="2" name="Title 1"/>
          <p:cNvSpPr>
            <a:spLocks noGrp="1"/>
          </p:cNvSpPr>
          <p:nvPr>
            <p:ph type="ctrTitle" hasCustomPrompt="1"/>
          </p:nvPr>
        </p:nvSpPr>
        <p:spPr>
          <a:xfrm>
            <a:off x="539749" y="3585600"/>
            <a:ext cx="6481764" cy="1692000"/>
          </a:xfrm>
        </p:spPr>
        <p:txBody>
          <a:bodyPr anchor="t"/>
          <a:lstStyle>
            <a:lvl1pPr algn="l">
              <a:defRPr sz="540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AD3E41B8-4C0D-486F-A0A8-9DF31EEC2565}" type="datetime2">
              <a:rPr lang="da-DK" smtClean="0"/>
              <a:t>4. maj 2023</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r>
              <a:rPr lang="da-DK" smtClean="0"/>
              <a:t>Klar til den mundtlige prøve i engelsk</a:t>
            </a:r>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631842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reaker m. helsidet billede">
    <p:bg>
      <p:bgPr>
        <a:solidFill>
          <a:schemeClr val="bg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144DEC6-E871-41A7-8883-40915FBCBF9A}"/>
              </a:ext>
            </a:extLst>
          </p:cNvPr>
          <p:cNvSpPr>
            <a:spLocks noGrp="1"/>
          </p:cNvSpPr>
          <p:nvPr>
            <p:ph type="pic" sz="quarter" idx="15" hasCustomPrompt="1"/>
          </p:nvPr>
        </p:nvSpPr>
        <p:spPr>
          <a:xfrm>
            <a:off x="0" y="0"/>
            <a:ext cx="12192000" cy="6858000"/>
          </a:xfrm>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539749" y="3585600"/>
            <a:ext cx="6481764" cy="1692000"/>
          </a:xfrm>
        </p:spPr>
        <p:txBody>
          <a:bodyPr anchor="t"/>
          <a:lstStyle>
            <a:lvl1pPr algn="l">
              <a:defRPr sz="540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99644A6D-5B50-4D52-8954-C4FC2021391B}" type="datetime2">
              <a:rPr lang="da-DK" smtClean="0"/>
              <a:t>4. maj 2023</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r>
              <a:rPr lang="da-DK" smtClean="0"/>
              <a:t>Klar til den mundtlige prøve i engelsk</a:t>
            </a:r>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0" name="Text Placeholder logo">
            <a:extLst>
              <a:ext uri="{FF2B5EF4-FFF2-40B4-BE49-F238E27FC236}">
                <a16:creationId xmlns:a16="http://schemas.microsoft.com/office/drawing/2014/main" id="{01C38012-A822-4C7D-8455-B874D6530FF5}"/>
              </a:ext>
            </a:extLst>
          </p:cNvPr>
          <p:cNvSpPr>
            <a:spLocks noGrp="1" noChangeAspect="1"/>
          </p:cNvSpPr>
          <p:nvPr>
            <p:ph type="body" sz="quarter" idx="18" hasCustomPrompt="1"/>
          </p:nvPr>
        </p:nvSpPr>
        <p:spPr>
          <a:xfrm>
            <a:off x="9799638" y="539750"/>
            <a:ext cx="1854230" cy="732363"/>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037277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reaker m. helsidet billede (hvidt logo)">
    <p:bg>
      <p:bgPr>
        <a:solidFill>
          <a:schemeClr val="bg1">
            <a:lumMod val="95000"/>
          </a:schemeClr>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144DEC6-E871-41A7-8883-40915FBCBF9A}"/>
              </a:ext>
            </a:extLst>
          </p:cNvPr>
          <p:cNvSpPr>
            <a:spLocks noGrp="1"/>
          </p:cNvSpPr>
          <p:nvPr>
            <p:ph type="pic" sz="quarter" idx="15" hasCustomPrompt="1"/>
          </p:nvPr>
        </p:nvSpPr>
        <p:spPr>
          <a:xfrm>
            <a:off x="0" y="0"/>
            <a:ext cx="12192000" cy="6858000"/>
          </a:xfrm>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539749" y="3585600"/>
            <a:ext cx="6481764" cy="1692000"/>
          </a:xfrm>
        </p:spPr>
        <p:txBody>
          <a:bodyPr anchor="t"/>
          <a:lstStyle>
            <a:lvl1pPr algn="l">
              <a:defRPr sz="540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A0CEC70C-7994-4C34-A348-8C3AE538F4B7}" type="datetime2">
              <a:rPr lang="da-DK" smtClean="0"/>
              <a:t>4. maj 2023</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r>
              <a:rPr lang="da-DK" smtClean="0"/>
              <a:t>Klar til den mundtlige prøve i engelsk</a:t>
            </a:r>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9" name="Text Placeholder logo">
            <a:extLst>
              <a:ext uri="{FF2B5EF4-FFF2-40B4-BE49-F238E27FC236}">
                <a16:creationId xmlns:a16="http://schemas.microsoft.com/office/drawing/2014/main" id="{42622F9F-DE31-4261-B7B8-0D4F99E57044}"/>
              </a:ext>
            </a:extLst>
          </p:cNvPr>
          <p:cNvSpPr>
            <a:spLocks noGrp="1" noChangeAspect="1"/>
          </p:cNvSpPr>
          <p:nvPr>
            <p:ph type="body" sz="quarter" idx="18" hasCustomPrompt="1"/>
          </p:nvPr>
        </p:nvSpPr>
        <p:spPr>
          <a:xfrm>
            <a:off x="9799638" y="539750"/>
            <a:ext cx="1854230" cy="732363"/>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488403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3.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1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33" Type="http://schemas.openxmlformats.org/officeDocument/2006/relationships/tags" Target="../tags/tag10.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xml"/><Relationship Id="rId32" Type="http://schemas.openxmlformats.org/officeDocument/2006/relationships/tags" Target="../tags/tag9.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28" Type="http://schemas.openxmlformats.org/officeDocument/2006/relationships/tags" Target="../tags/tag5.xml"/><Relationship Id="rId36"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8.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4.xml"/><Relationship Id="rId30" Type="http://schemas.openxmlformats.org/officeDocument/2006/relationships/tags" Target="../tags/tag7.xml"/><Relationship Id="rId35" Type="http://schemas.openxmlformats.org/officeDocument/2006/relationships/tags" Target="../tags/tag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750" y="539750"/>
            <a:ext cx="9259888" cy="934890"/>
          </a:xfrm>
          <a:prstGeom prst="rect">
            <a:avLst/>
          </a:prstGeom>
        </p:spPr>
        <p:txBody>
          <a:bodyPr vert="horz" lIns="0" tIns="0" rIns="0" bIns="0" rtlCol="0" anchor="t" anchorCtr="0">
            <a:noAutofit/>
          </a:bodyPr>
          <a:lstStyle/>
          <a:p>
            <a:r>
              <a:rPr lang="da-DK" dirty="0"/>
              <a:t>Klik for at redigere i master</a:t>
            </a:r>
          </a:p>
        </p:txBody>
      </p:sp>
      <p:sp>
        <p:nvSpPr>
          <p:cNvPr id="3" name="Text Placeholder 2"/>
          <p:cNvSpPr>
            <a:spLocks noGrp="1"/>
          </p:cNvSpPr>
          <p:nvPr>
            <p:ph type="body" idx="1"/>
          </p:nvPr>
        </p:nvSpPr>
        <p:spPr>
          <a:xfrm>
            <a:off x="539748" y="1800000"/>
            <a:ext cx="11113200" cy="4518000"/>
          </a:xfrm>
          <a:prstGeom prst="rect">
            <a:avLst/>
          </a:prstGeom>
        </p:spPr>
        <p:txBody>
          <a:bodyPr vert="horz" lIns="0" tIns="0" rIns="0" bIns="0" rtlCol="0">
            <a:noAutofit/>
          </a:bodyPr>
          <a:lstStyle/>
          <a:p>
            <a:pPr lvl="0"/>
            <a:r>
              <a:rPr lang="da-DK" noProof="0" dirty="0"/>
              <a:t>Click to </a:t>
            </a:r>
            <a:r>
              <a:rPr lang="da-DK" noProof="0" dirty="0" err="1"/>
              <a:t>edit</a:t>
            </a:r>
            <a:r>
              <a:rPr lang="da-DK" noProof="0" dirty="0"/>
              <a:t> Master </a:t>
            </a:r>
            <a:r>
              <a:rPr lang="da-DK" noProof="0" dirty="0" err="1"/>
              <a:t>text</a:t>
            </a:r>
            <a:r>
              <a:rPr lang="da-DK" noProof="0" dirty="0"/>
              <a:t> styles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a:t>6</a:t>
            </a:r>
          </a:p>
          <a:p>
            <a:pPr lvl="6"/>
            <a:r>
              <a:rPr lang="da-DK" noProof="0" dirty="0"/>
              <a:t>7</a:t>
            </a:r>
          </a:p>
          <a:p>
            <a:pPr lvl="7"/>
            <a:r>
              <a:rPr lang="da-DK" noProof="0" dirty="0"/>
              <a:t>8</a:t>
            </a:r>
          </a:p>
          <a:p>
            <a:pPr lvl="8"/>
            <a:r>
              <a:rPr lang="da-DK" noProof="0" dirty="0"/>
              <a:t>9</a:t>
            </a:r>
          </a:p>
        </p:txBody>
      </p:sp>
      <p:sp>
        <p:nvSpPr>
          <p:cNvPr id="4" name="Date_GeneralDate"/>
          <p:cNvSpPr>
            <a:spLocks noGrp="1"/>
          </p:cNvSpPr>
          <p:nvPr>
            <p:ph type="dt" sz="half" idx="2"/>
          </p:nvPr>
        </p:nvSpPr>
        <p:spPr>
          <a:xfrm>
            <a:off x="1465263" y="6451200"/>
            <a:ext cx="1270800" cy="180000"/>
          </a:xfrm>
          <a:prstGeom prst="rect">
            <a:avLst/>
          </a:prstGeom>
        </p:spPr>
        <p:txBody>
          <a:bodyPr vert="horz" lIns="0" tIns="0" rIns="0" bIns="0" rtlCol="0" anchor="b" anchorCtr="0"/>
          <a:lstStyle>
            <a:lvl1pPr algn="l">
              <a:defRPr sz="800">
                <a:solidFill>
                  <a:schemeClr val="tx1"/>
                </a:solidFill>
              </a:defRPr>
            </a:lvl1pPr>
          </a:lstStyle>
          <a:p>
            <a:fld id="{95A46FCB-5C79-48A3-87DB-CAFDBA0C9D95}" type="datetime2">
              <a:rPr lang="da-DK" smtClean="0"/>
              <a:t>4. maj 2023</a:t>
            </a:fld>
            <a:endParaRPr lang="da-DK" dirty="0"/>
          </a:p>
        </p:txBody>
      </p:sp>
      <p:sp>
        <p:nvSpPr>
          <p:cNvPr id="5" name="FLD_PresentationTitle"/>
          <p:cNvSpPr>
            <a:spLocks noGrp="1"/>
          </p:cNvSpPr>
          <p:nvPr>
            <p:ph type="ftr" sz="quarter" idx="3"/>
          </p:nvPr>
        </p:nvSpPr>
        <p:spPr>
          <a:xfrm>
            <a:off x="3317875" y="6451200"/>
            <a:ext cx="4356000" cy="180000"/>
          </a:xfrm>
          <a:prstGeom prst="rect">
            <a:avLst/>
          </a:prstGeom>
        </p:spPr>
        <p:txBody>
          <a:bodyPr vert="horz" lIns="0" tIns="0" rIns="0" bIns="0" rtlCol="0" anchor="b" anchorCtr="0"/>
          <a:lstStyle>
            <a:lvl1pPr algn="l">
              <a:defRPr sz="800">
                <a:solidFill>
                  <a:schemeClr val="tx1"/>
                </a:solidFill>
              </a:defRPr>
            </a:lvl1pPr>
          </a:lstStyle>
          <a:p>
            <a:r>
              <a:rPr lang="da-DK" smtClean="0"/>
              <a:t>Klar til den mundtlige prøve i engelsk</a:t>
            </a:r>
            <a:endParaRPr lang="da-DK" dirty="0"/>
          </a:p>
        </p:txBody>
      </p:sp>
      <p:sp>
        <p:nvSpPr>
          <p:cNvPr id="6" name="Slide Number Placeholder 5"/>
          <p:cNvSpPr>
            <a:spLocks noGrp="1"/>
          </p:cNvSpPr>
          <p:nvPr>
            <p:ph type="sldNum" sz="quarter" idx="4"/>
          </p:nvPr>
        </p:nvSpPr>
        <p:spPr>
          <a:xfrm>
            <a:off x="540000" y="6451200"/>
            <a:ext cx="277200" cy="180000"/>
          </a:xfrm>
          <a:prstGeom prst="rect">
            <a:avLst/>
          </a:prstGeom>
        </p:spPr>
        <p:txBody>
          <a:bodyPr vert="horz" lIns="0" tIns="0" rIns="0" bIns="0" rtlCol="0" anchor="b" anchorCtr="0"/>
          <a:lstStyle>
            <a:lvl1pPr algn="r">
              <a:defRPr sz="800">
                <a:solidFill>
                  <a:schemeClr val="tx1"/>
                </a:solidFill>
              </a:defRPr>
            </a:lvl1pPr>
          </a:lstStyle>
          <a:p>
            <a:pPr algn="l"/>
            <a:fld id="{24C8C45C-947F-4981-8B3F-4F32E973C901}" type="slidenum">
              <a:rPr lang="da-DK" smtClean="0"/>
              <a:pPr algn="l"/>
              <a:t>‹nr.›</a:t>
            </a:fld>
            <a:endParaRPr lang="da-DK" dirty="0"/>
          </a:p>
        </p:txBody>
      </p:sp>
      <p:pic>
        <p:nvPicPr>
          <p:cNvPr id="11" name="STUK logo">
            <a:extLst>
              <a:ext uri="{FF2B5EF4-FFF2-40B4-BE49-F238E27FC236}">
                <a16:creationId xmlns:a16="http://schemas.microsoft.com/office/drawing/2014/main" id="{465FD92E-75C0-4EDA-B82D-D46CB58081A5}"/>
              </a:ext>
            </a:extLst>
          </p:cNvPr>
          <p:cNvPicPr>
            <a:picLocks noChangeAspect="1"/>
          </p:cNvPicPr>
          <p:nvPr userDrawn="1"/>
        </p:nvPicPr>
        <p:blipFill>
          <a:blip r:embed="rId36" cstate="hqprint">
            <a:extLst>
              <a:ext uri="{28A0092B-C50C-407E-A947-70E740481C1C}">
                <a14:useLocalDpi xmlns:a14="http://schemas.microsoft.com/office/drawing/2010/main" val="0"/>
              </a:ext>
            </a:extLst>
          </a:blip>
          <a:stretch>
            <a:fillRect/>
          </a:stretch>
        </p:blipFill>
        <p:spPr>
          <a:xfrm>
            <a:off x="9799639" y="543048"/>
            <a:ext cx="1854230" cy="729235"/>
          </a:xfrm>
          <a:prstGeom prst="rect">
            <a:avLst/>
          </a:prstGeom>
        </p:spPr>
      </p:pic>
      <p:sp>
        <p:nvSpPr>
          <p:cNvPr id="48" name="[WorkArea]" descr="&lt;?xml version=&quot;1.0&quot; encoding=&quot;utf-16&quot;?&gt;&#10;&lt;GridTheme xmlns:xsd=&quot;http://www.w3.org/2001/XMLSchema&quot; xmlns:xsi=&quot;http://www.w3.org/2001/XMLSchema-instance&quot;&gt;&#10;  &lt;GuideLines /&gt;&#10;  &lt;SubGrids&gt;&#10;    &lt;SubGrid&gt;&#10;      &lt;Left&gt;42.5196838&lt;/Left&gt;&#10;      &lt;Top&gt;42.5196838&lt;/Top&gt;&#10;      &lt;Width&gt;72.91338&lt;/Width&gt;&#10;      &lt;Height&gt;454.960632&lt;/Height&gt;&#10;    &lt;/SubGrid&gt;&#10;    &lt;SubGrid&gt;&#10;      &lt;Left&gt;844.566956&lt;/Left&gt;&#10;      &lt;Top&gt;42.5196838&lt;/Top&gt;&#10;      &lt;Width&gt;72.91338&lt;/Width&gt;&#10;      &lt;Height&gt;454.960632&lt;/Height&gt;&#10;    &lt;/SubGrid&gt;&#10;    &lt;SubGrid&gt;&#10;      &lt;Left&gt;115.433067&lt;/Left&gt;&#10;      &lt;Top&gt;42.5196838&lt;/Top&gt;&#10;      &lt;Width&gt;72.91338&lt;/Width&gt;&#10;      &lt;Height&gt;454.960632&lt;/Height&gt;&#10;    &lt;/SubGrid&gt;&#10;    &lt;SubGrid&gt;&#10;      &lt;Left&gt;188.346451&lt;/Left&gt;&#10;      &lt;Top&gt;42.5196838&lt;/Top&gt;&#10;      &lt;Width&gt;72.91338&lt;/Width&gt;&#10;      &lt;Height&gt;454.960632&lt;/Height&gt;&#10;    &lt;/SubGrid&gt;&#10;    &lt;SubGrid&gt;&#10;      &lt;Left&gt;261.259857&lt;/Left&gt;&#10;      &lt;Top&gt;42.5196838&lt;/Top&gt;&#10;      &lt;Width&gt;72.91338&lt;/Width&gt;&#10;      &lt;Height&gt;454.960632&lt;/Height&gt;&#10;    &lt;/SubGrid&gt;&#10;    &lt;SubGrid&gt;&#10;      &lt;Left&gt;334.173218&lt;/Left&gt;&#10;      &lt;Top&gt;42.5196838&lt;/Top&gt;&#10;      &lt;Width&gt;72.91338&lt;/Width&gt;&#10;      &lt;Height&gt;454.960632&lt;/Height&gt;&#10;    &lt;/SubGrid&gt;&#10;    &lt;SubGrid&gt;&#10;      &lt;Left&gt;407.0866&lt;/Left&gt;&#10;      &lt;Top&gt;42.5196838&lt;/Top&gt;&#10;      &lt;Width&gt;72.91338&lt;/Width&gt;&#10;      &lt;Height&gt;454.960632&lt;/Height&gt;&#10;    &lt;/SubGrid&gt;&#10;    &lt;SubGrid&gt;&#10;      &lt;Left&gt;480&lt;/Left&gt;&#10;      &lt;Top&gt;42.5196838&lt;/Top&gt;&#10;      &lt;Width&gt;72.91338&lt;/Width&gt;&#10;      &lt;Height&gt;454.960632&lt;/Height&gt;&#10;    &lt;/SubGrid&gt;&#10;    &lt;SubGrid&gt;&#10;      &lt;Left&gt;552.9134&lt;/Left&gt;&#10;      &lt;Top&gt;42.5196838&lt;/Top&gt;&#10;      &lt;Width&gt;72.91338&lt;/Width&gt;&#10;      &lt;Height&gt;454.960632&lt;/Height&gt;&#10;    &lt;/SubGrid&gt;&#10;    &lt;SubGrid&gt;&#10;      &lt;Left&gt;625.8268&lt;/Left&gt;&#10;      &lt;Top&gt;42.5196838&lt;/Top&gt;&#10;      &lt;Width&gt;72.91338&lt;/Width&gt;&#10;      &lt;Height&gt;454.960632&lt;/Height&gt;&#10;    &lt;/SubGrid&gt;&#10;    &lt;SubGrid&gt;&#10;      &lt;Left&gt;698.7402&lt;/Left&gt;&#10;      &lt;Top&gt;42.5196838&lt;/Top&gt;&#10;      &lt;Width&gt;72.91338&lt;/Width&gt;&#10;      &lt;Height&gt;454.960632&lt;/Height&gt;&#10;    &lt;/SubGrid&gt;&#10;    &lt;SubGrid&gt;&#10;      &lt;Left&gt;771.653564&lt;/Left&gt;&#10;      &lt;Top&gt;42.5196838&lt;/Top&gt;&#10;      &lt;Width&gt;72.91338&lt;/Width&gt;&#10;      &lt;Height&gt;454.960632&lt;/Height&gt;&#10;    &lt;/SubGrid&gt;&#10;  &lt;/SubGrids&gt;&#10;  &lt;WorkArea&gt;&#10;    &lt;Top&gt;42.5196838&lt;/Top&gt;&#10;    &lt;Left&gt;42.5196838&lt;/Left&gt;&#10;    &lt;Width&gt;874.960632&lt;/Width&gt;&#10;    &lt;Height&gt;454.960632&lt;/Height&gt;&#10;  &lt;/WorkArea&gt;&#10;  &lt;AspectW&gt;16&lt;/AspectW&gt;&#10;  &lt;AspectH&gt;9&lt;/AspectH&gt;&#10;  &lt;Width&gt;960&lt;/Width&gt;&#10;  &lt;Height&gt;540&lt;/Height&gt;&#10;  &lt;HGap&gt;10&lt;/HGap&gt;&#10;  &lt;VGap&gt;10&lt;/VGap&gt;&#10;  &lt;OfficeVersion&gt;16&lt;/OfficeVersion&gt;&#10;&lt;/GridTheme&gt;" hidden="1">
            <a:extLst>
              <a:ext uri="{FF2B5EF4-FFF2-40B4-BE49-F238E27FC236}">
                <a16:creationId xmlns:a16="http://schemas.microsoft.com/office/drawing/2014/main" id="{A76B31BA-D75C-4E7F-8C0C-E7571815A4E6}"/>
              </a:ext>
            </a:extLst>
          </p:cNvPr>
          <p:cNvSpPr/>
          <p:nvPr userDrawn="1"/>
        </p:nvSpPr>
        <p:spPr>
          <a:xfrm>
            <a:off x="540000" y="540000"/>
            <a:ext cx="11112000" cy="577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49" name="Rectangle 48" hidden="1">
            <a:extLst>
              <a:ext uri="{FF2B5EF4-FFF2-40B4-BE49-F238E27FC236}">
                <a16:creationId xmlns:a16="http://schemas.microsoft.com/office/drawing/2014/main" id="{F9C0A994-14E1-4B65-BF2E-8D31F94A8C9A}"/>
              </a:ext>
            </a:extLst>
          </p:cNvPr>
          <p:cNvSpPr/>
          <p:nvPr userDrawn="1">
            <p:custDataLst>
              <p:tags r:id="rId24"/>
            </p:custDataLst>
          </p:nvPr>
        </p:nvSpPr>
        <p:spPr>
          <a:xfrm>
            <a:off x="54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0" name="Rectangle 49" hidden="1">
            <a:extLst>
              <a:ext uri="{FF2B5EF4-FFF2-40B4-BE49-F238E27FC236}">
                <a16:creationId xmlns:a16="http://schemas.microsoft.com/office/drawing/2014/main" id="{0A3D5CF3-4482-45C0-8C71-0B45B46988E1}"/>
              </a:ext>
            </a:extLst>
          </p:cNvPr>
          <p:cNvSpPr/>
          <p:nvPr userDrawn="1">
            <p:custDataLst>
              <p:tags r:id="rId25"/>
            </p:custDataLst>
          </p:nvPr>
        </p:nvSpPr>
        <p:spPr>
          <a:xfrm>
            <a:off x="10726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1" name="Rectangle 50" hidden="1">
            <a:extLst>
              <a:ext uri="{FF2B5EF4-FFF2-40B4-BE49-F238E27FC236}">
                <a16:creationId xmlns:a16="http://schemas.microsoft.com/office/drawing/2014/main" id="{91A6C0AD-2321-4FAC-98D6-47B635CD631B}"/>
              </a:ext>
            </a:extLst>
          </p:cNvPr>
          <p:cNvSpPr/>
          <p:nvPr userDrawn="1">
            <p:custDataLst>
              <p:tags r:id="rId26"/>
            </p:custDataLst>
          </p:nvPr>
        </p:nvSpPr>
        <p:spPr>
          <a:xfrm>
            <a:off x="1466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2" name="Rectangle 51" hidden="1">
            <a:extLst>
              <a:ext uri="{FF2B5EF4-FFF2-40B4-BE49-F238E27FC236}">
                <a16:creationId xmlns:a16="http://schemas.microsoft.com/office/drawing/2014/main" id="{9997466F-BE42-4D2B-A88B-8A59B0D18CC6}"/>
              </a:ext>
            </a:extLst>
          </p:cNvPr>
          <p:cNvSpPr/>
          <p:nvPr userDrawn="1">
            <p:custDataLst>
              <p:tags r:id="rId27"/>
            </p:custDataLst>
          </p:nvPr>
        </p:nvSpPr>
        <p:spPr>
          <a:xfrm>
            <a:off x="2392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3" name="Rectangle 52" hidden="1">
            <a:extLst>
              <a:ext uri="{FF2B5EF4-FFF2-40B4-BE49-F238E27FC236}">
                <a16:creationId xmlns:a16="http://schemas.microsoft.com/office/drawing/2014/main" id="{765A479C-2EBC-4B0C-B887-9C571D0D519A}"/>
              </a:ext>
            </a:extLst>
          </p:cNvPr>
          <p:cNvSpPr/>
          <p:nvPr userDrawn="1">
            <p:custDataLst>
              <p:tags r:id="rId28"/>
            </p:custDataLst>
          </p:nvPr>
        </p:nvSpPr>
        <p:spPr>
          <a:xfrm>
            <a:off x="3318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4" name="Rectangle 53" hidden="1">
            <a:extLst>
              <a:ext uri="{FF2B5EF4-FFF2-40B4-BE49-F238E27FC236}">
                <a16:creationId xmlns:a16="http://schemas.microsoft.com/office/drawing/2014/main" id="{2051B843-22F2-46D7-A0BD-EC58E0BFFE2D}"/>
              </a:ext>
            </a:extLst>
          </p:cNvPr>
          <p:cNvSpPr/>
          <p:nvPr userDrawn="1">
            <p:custDataLst>
              <p:tags r:id="rId29"/>
            </p:custDataLst>
          </p:nvPr>
        </p:nvSpPr>
        <p:spPr>
          <a:xfrm>
            <a:off x="4244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5" name="Rectangle 54" hidden="1">
            <a:extLst>
              <a:ext uri="{FF2B5EF4-FFF2-40B4-BE49-F238E27FC236}">
                <a16:creationId xmlns:a16="http://schemas.microsoft.com/office/drawing/2014/main" id="{C83AE160-C72F-4AE8-933A-E591ED1F5631}"/>
              </a:ext>
            </a:extLst>
          </p:cNvPr>
          <p:cNvSpPr/>
          <p:nvPr userDrawn="1">
            <p:custDataLst>
              <p:tags r:id="rId30"/>
            </p:custDataLst>
          </p:nvPr>
        </p:nvSpPr>
        <p:spPr>
          <a:xfrm>
            <a:off x="517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6" name="Rectangle 55" hidden="1">
            <a:extLst>
              <a:ext uri="{FF2B5EF4-FFF2-40B4-BE49-F238E27FC236}">
                <a16:creationId xmlns:a16="http://schemas.microsoft.com/office/drawing/2014/main" id="{594F49F7-0972-4D67-87A1-DFE4CBB61EB3}"/>
              </a:ext>
            </a:extLst>
          </p:cNvPr>
          <p:cNvSpPr/>
          <p:nvPr userDrawn="1">
            <p:custDataLst>
              <p:tags r:id="rId31"/>
            </p:custDataLst>
          </p:nvPr>
        </p:nvSpPr>
        <p:spPr>
          <a:xfrm>
            <a:off x="6096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7" name="Rectangle 56" hidden="1">
            <a:extLst>
              <a:ext uri="{FF2B5EF4-FFF2-40B4-BE49-F238E27FC236}">
                <a16:creationId xmlns:a16="http://schemas.microsoft.com/office/drawing/2014/main" id="{F217BAF2-A665-41EF-9B43-8AB8D46187BC}"/>
              </a:ext>
            </a:extLst>
          </p:cNvPr>
          <p:cNvSpPr/>
          <p:nvPr userDrawn="1">
            <p:custDataLst>
              <p:tags r:id="rId32"/>
            </p:custDataLst>
          </p:nvPr>
        </p:nvSpPr>
        <p:spPr>
          <a:xfrm>
            <a:off x="7022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8" name="Rectangle 57" hidden="1">
            <a:extLst>
              <a:ext uri="{FF2B5EF4-FFF2-40B4-BE49-F238E27FC236}">
                <a16:creationId xmlns:a16="http://schemas.microsoft.com/office/drawing/2014/main" id="{1A52CB47-659A-4D1B-9DB5-6E70ADC7A6D9}"/>
              </a:ext>
            </a:extLst>
          </p:cNvPr>
          <p:cNvSpPr/>
          <p:nvPr userDrawn="1">
            <p:custDataLst>
              <p:tags r:id="rId33"/>
            </p:custDataLst>
          </p:nvPr>
        </p:nvSpPr>
        <p:spPr>
          <a:xfrm>
            <a:off x="7948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9" name="Rectangle 58" hidden="1">
            <a:extLst>
              <a:ext uri="{FF2B5EF4-FFF2-40B4-BE49-F238E27FC236}">
                <a16:creationId xmlns:a16="http://schemas.microsoft.com/office/drawing/2014/main" id="{56726B8B-8012-4B0A-9AFD-9D2C92153168}"/>
              </a:ext>
            </a:extLst>
          </p:cNvPr>
          <p:cNvSpPr/>
          <p:nvPr userDrawn="1">
            <p:custDataLst>
              <p:tags r:id="rId34"/>
            </p:custDataLst>
          </p:nvPr>
        </p:nvSpPr>
        <p:spPr>
          <a:xfrm>
            <a:off x="8874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60" name="Rectangle 59" hidden="1">
            <a:extLst>
              <a:ext uri="{FF2B5EF4-FFF2-40B4-BE49-F238E27FC236}">
                <a16:creationId xmlns:a16="http://schemas.microsoft.com/office/drawing/2014/main" id="{A3D8B656-0133-4298-A12F-22A206B2F9E8}"/>
              </a:ext>
            </a:extLst>
          </p:cNvPr>
          <p:cNvSpPr/>
          <p:nvPr userDrawn="1">
            <p:custDataLst>
              <p:tags r:id="rId35"/>
            </p:custDataLst>
          </p:nvPr>
        </p:nvSpPr>
        <p:spPr>
          <a:xfrm>
            <a:off x="980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31" r:id="rId1"/>
    <p:sldLayoutId id="2147483745" r:id="rId2"/>
    <p:sldLayoutId id="2147483730" r:id="rId3"/>
    <p:sldLayoutId id="2147483743" r:id="rId4"/>
    <p:sldLayoutId id="2147483649" r:id="rId5"/>
    <p:sldLayoutId id="2147483735" r:id="rId6"/>
    <p:sldLayoutId id="2147483732" r:id="rId7"/>
    <p:sldLayoutId id="2147483658" r:id="rId8"/>
    <p:sldLayoutId id="2147483744" r:id="rId9"/>
    <p:sldLayoutId id="2147483740" r:id="rId10"/>
    <p:sldLayoutId id="2147483721" r:id="rId11"/>
    <p:sldLayoutId id="2147483652" r:id="rId12"/>
    <p:sldLayoutId id="2147483734" r:id="rId13"/>
    <p:sldLayoutId id="2147483733" r:id="rId14"/>
    <p:sldLayoutId id="2147483742" r:id="rId15"/>
    <p:sldLayoutId id="2147483737" r:id="rId16"/>
    <p:sldLayoutId id="2147483736" r:id="rId17"/>
    <p:sldLayoutId id="2147483738" r:id="rId18"/>
    <p:sldLayoutId id="2147483654" r:id="rId19"/>
    <p:sldLayoutId id="2147483655" r:id="rId20"/>
    <p:sldLayoutId id="2147483746" r:id="rId21"/>
    <p:sldLayoutId id="2147483747" r:id="rId22"/>
  </p:sldLayoutIdLst>
  <p:hf hdr="0"/>
  <p:txStyles>
    <p:titleStyle>
      <a:lvl1pPr algn="l" defTabSz="914400" rtl="0" eaLnBrk="1" latinLnBrk="0" hangingPunct="1">
        <a:lnSpc>
          <a:spcPct val="83000"/>
        </a:lnSpc>
        <a:spcBef>
          <a:spcPct val="0"/>
        </a:spcBef>
        <a:buNone/>
        <a:defRPr sz="3600" kern="120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Char char="​"/>
        <a:defRPr sz="2000" b="1" kern="1200">
          <a:solidFill>
            <a:schemeClr val="tx1"/>
          </a:solidFill>
          <a:latin typeface="+mn-lt"/>
          <a:ea typeface="+mn-ea"/>
          <a:cs typeface="+mn-cs"/>
        </a:defRPr>
      </a:lvl4pPr>
      <a:lvl5pPr marL="0" indent="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180000" indent="-180000" algn="l" defTabSz="914400" rtl="0" eaLnBrk="1" latinLnBrk="0" hangingPunct="1">
        <a:lnSpc>
          <a:spcPct val="100000"/>
        </a:lnSpc>
        <a:spcBef>
          <a:spcPts val="600"/>
        </a:spcBef>
        <a:buFont typeface="+mj-lt"/>
        <a:buAutoNum type="arabicParenR"/>
        <a:defRPr sz="1000" kern="1200">
          <a:solidFill>
            <a:schemeClr val="tx1"/>
          </a:solidFill>
          <a:latin typeface="+mn-lt"/>
          <a:ea typeface="+mn-ea"/>
          <a:cs typeface="+mn-cs"/>
        </a:defRPr>
      </a:lvl6pPr>
      <a:lvl7pPr marL="228600" indent="-228600" algn="l" defTabSz="914400" rtl="0" eaLnBrk="1" latinLnBrk="0" hangingPunct="1">
        <a:lnSpc>
          <a:spcPct val="100000"/>
        </a:lnSpc>
        <a:spcBef>
          <a:spcPts val="600"/>
        </a:spcBef>
        <a:buFont typeface="+mj-lt"/>
        <a:buAutoNum type="alphaLcParenR"/>
        <a:defRPr sz="1000" kern="1200" baseline="0">
          <a:solidFill>
            <a:schemeClr val="tx1"/>
          </a:solidFill>
          <a:latin typeface="+mn-lt"/>
          <a:ea typeface="+mn-ea"/>
          <a:cs typeface="+mn-cs"/>
        </a:defRPr>
      </a:lvl7pPr>
      <a:lvl8pPr marL="180000" indent="-1800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200" kern="1200" baseline="0">
          <a:solidFill>
            <a:schemeClr val="tx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40" userDrawn="1">
          <p15:clr>
            <a:srgbClr val="F26B43"/>
          </p15:clr>
        </p15:guide>
        <p15:guide id="2" pos="7339" userDrawn="1">
          <p15:clr>
            <a:srgbClr val="F26B43"/>
          </p15:clr>
        </p15:guide>
        <p15:guide id="3" orient="horz" pos="340" userDrawn="1">
          <p15:clr>
            <a:srgbClr val="F26B43"/>
          </p15:clr>
        </p15:guide>
        <p15:guide id="4" orient="horz" pos="3979" userDrawn="1">
          <p15:clr>
            <a:srgbClr val="F26B43"/>
          </p15:clr>
        </p15:guide>
        <p15:guide id="5" pos="923" userDrawn="1">
          <p15:clr>
            <a:srgbClr val="F26B43"/>
          </p15:clr>
        </p15:guide>
        <p15:guide id="6" pos="6756" userDrawn="1">
          <p15:clr>
            <a:srgbClr val="F26B43"/>
          </p15:clr>
        </p15:guide>
        <p15:guide id="7" pos="1506" userDrawn="1">
          <p15:clr>
            <a:srgbClr val="F26B43"/>
          </p15:clr>
        </p15:guide>
        <p15:guide id="8" pos="2090" userDrawn="1">
          <p15:clr>
            <a:srgbClr val="F26B43"/>
          </p15:clr>
        </p15:guide>
        <p15:guide id="9" pos="2673" userDrawn="1">
          <p15:clr>
            <a:srgbClr val="F26B43"/>
          </p15:clr>
        </p15:guide>
        <p15:guide id="10" pos="3256" userDrawn="1">
          <p15:clr>
            <a:srgbClr val="F26B43"/>
          </p15:clr>
        </p15:guide>
        <p15:guide id="11" pos="3840" userDrawn="1">
          <p15:clr>
            <a:srgbClr val="F26B43"/>
          </p15:clr>
        </p15:guide>
        <p15:guide id="12" pos="4423" userDrawn="1">
          <p15:clr>
            <a:srgbClr val="F26B43"/>
          </p15:clr>
        </p15:guide>
        <p15:guide id="13" pos="5006" userDrawn="1">
          <p15:clr>
            <a:srgbClr val="F26B43"/>
          </p15:clr>
        </p15:guide>
        <p15:guide id="14" pos="5589" userDrawn="1">
          <p15:clr>
            <a:srgbClr val="F26B43"/>
          </p15:clr>
        </p15:guide>
        <p15:guide id="15" pos="617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8.bin"/></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0.xml"/><Relationship Id="rId1" Type="http://schemas.openxmlformats.org/officeDocument/2006/relationships/tags" Target="../tags/tag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s://www.uvm.dk/folkeskolen/folkeskolens-proever/proeveafholdelse/digitale-hjaelpemidler--amp---35-40-chatgpt-og-andre--41-" TargetMode="External"/><Relationship Id="rId2" Type="http://schemas.openxmlformats.org/officeDocument/2006/relationships/hyperlink" Target="https://www.retsinformation.dk/eli/lta/2022/1224" TargetMode="Externa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hyperlink" Target="https://emu.dk/grundskole/tysk/kultur-og-samfund/ein-video-von-meiner-welt?b=t5-t14-t81"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s://emu.dk/grundskole/tysk/mundtlig-kommunikation/sport?b=t5-t14-t76" TargetMode="External"/><Relationship Id="rId2" Type="http://schemas.openxmlformats.org/officeDocument/2006/relationships/hyperlink" Target="https://emu.dk/grundskole/tysk/mundtlig-kommunikation/werbespots?b=t5-t14-t76" TargetMode="Externa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hyperlink" Target="https://emu.dk/grundskole/tysk/mundtlig-kommunikation/feedback-paa-en-lydoptagelse?b=t5-t14-t76" TargetMode="Externa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5.xml"/><Relationship Id="rId1" Type="http://schemas.openxmlformats.org/officeDocument/2006/relationships/slideLayout" Target="../slideLayouts/slideLayout22.xml"/><Relationship Id="rId4" Type="http://schemas.openxmlformats.org/officeDocument/2006/relationships/image" Target="../media/image18.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ctrTitle"/>
          </p:nvPr>
        </p:nvSpPr>
        <p:spPr/>
        <p:txBody>
          <a:bodyPr/>
          <a:lstStyle/>
          <a:p>
            <a:r>
              <a:rPr lang="da-DK" dirty="0" smtClean="0"/>
              <a:t>Klar til den mundtlige prøve i tysk</a:t>
            </a:r>
            <a:endParaRPr lang="da-DK" dirty="0"/>
          </a:p>
        </p:txBody>
      </p:sp>
      <p:pic>
        <p:nvPicPr>
          <p:cNvPr id="9" name="Picture Placeholder 2"/>
          <p:cNvPicPr>
            <a:picLocks noGrp="1" noChangeAspect="1"/>
          </p:cNvPicPr>
          <p:nvPr>
            <p:ph type="pic" sz="quarter" idx="14"/>
            <p:custDataLst>
              <p:tags r:id="rId1"/>
            </p:custDataLst>
          </p:nvPr>
        </p:nvPicPr>
        <p:blipFill rotWithShape="1">
          <a:blip r:embed="rId4">
            <a:extLst>
              <a:ext uri="{28A0092B-C50C-407E-A947-70E740481C1C}">
                <a14:useLocalDpi xmlns:a14="http://schemas.microsoft.com/office/drawing/2010/main" val="0"/>
              </a:ext>
            </a:extLst>
          </a:blip>
          <a:srcRect t="28894" b="28894"/>
          <a:stretch/>
        </p:blipFill>
        <p:spPr/>
      </p:pic>
      <p:sp>
        <p:nvSpPr>
          <p:cNvPr id="2" name="Pladsholder til tekst 1"/>
          <p:cNvSpPr>
            <a:spLocks noGrp="1"/>
          </p:cNvSpPr>
          <p:nvPr>
            <p:ph type="body" sz="quarter" idx="17"/>
          </p:nvPr>
        </p:nvSpPr>
        <p:spPr/>
        <p:txBody>
          <a:bodyPr/>
          <a:lstStyle/>
          <a:p>
            <a:endParaRPr lang="da-DK"/>
          </a:p>
        </p:txBody>
      </p:sp>
      <p:sp>
        <p:nvSpPr>
          <p:cNvPr id="3" name="Pladsholder til tekst 2"/>
          <p:cNvSpPr>
            <a:spLocks noGrp="1"/>
          </p:cNvSpPr>
          <p:nvPr>
            <p:ph type="body" sz="quarter" idx="18"/>
          </p:nvPr>
        </p:nvSpPr>
        <p:spPr/>
        <p:txBody>
          <a:bodyPr/>
          <a:lstStyle/>
          <a:p>
            <a:endParaRPr lang="da-DK"/>
          </a:p>
        </p:txBody>
      </p:sp>
      <p:sp>
        <p:nvSpPr>
          <p:cNvPr id="6" name="Pladsholder til dato 5"/>
          <p:cNvSpPr>
            <a:spLocks noGrp="1"/>
          </p:cNvSpPr>
          <p:nvPr>
            <p:ph type="dt" sz="half" idx="10"/>
          </p:nvPr>
        </p:nvSpPr>
        <p:spPr/>
        <p:txBody>
          <a:bodyPr/>
          <a:lstStyle/>
          <a:p>
            <a:fld id="{54F7CAC9-5EC0-4FCD-8270-C0667CD1F959}" type="datetime2">
              <a:rPr lang="da-DK"/>
              <a:t>4. maj 2023</a:t>
            </a:fld>
            <a:endParaRPr lang="da-DK" dirty="0"/>
          </a:p>
        </p:txBody>
      </p:sp>
      <p:sp>
        <p:nvSpPr>
          <p:cNvPr id="7" name="Pladsholder til sidefod 6"/>
          <p:cNvSpPr>
            <a:spLocks noGrp="1"/>
          </p:cNvSpPr>
          <p:nvPr>
            <p:ph type="ftr" sz="quarter" idx="11"/>
          </p:nvPr>
        </p:nvSpPr>
        <p:spPr/>
        <p:txBody>
          <a:bodyPr/>
          <a:lstStyle/>
          <a:p>
            <a:endParaRPr lang="da-DK" dirty="0"/>
          </a:p>
        </p:txBody>
      </p:sp>
      <p:sp>
        <p:nvSpPr>
          <p:cNvPr id="8" name="Pladsholder til diasnummer 7"/>
          <p:cNvSpPr>
            <a:spLocks noGrp="1"/>
          </p:cNvSpPr>
          <p:nvPr>
            <p:ph type="sldNum" sz="quarter" idx="12"/>
          </p:nvPr>
        </p:nvSpPr>
        <p:spPr/>
        <p:txBody>
          <a:bodyPr/>
          <a:lstStyle/>
          <a:p>
            <a:fld id="{24C8C45C-947F-4981-8B3F-4F32E973C901}" type="slidenum">
              <a:rPr lang="da-DK"/>
              <a:pPr/>
              <a:t>1</a:t>
            </a:fld>
            <a:endParaRPr lang="da-DK" dirty="0"/>
          </a:p>
        </p:txBody>
      </p:sp>
    </p:spTree>
    <p:extLst>
      <p:ext uri="{BB962C8B-B14F-4D97-AF65-F5344CB8AC3E}">
        <p14:creationId xmlns:p14="http://schemas.microsoft.com/office/powerpoint/2010/main" val="578101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400" dirty="0">
                <a:latin typeface="Calibri" panose="020F0502020204030204" pitchFamily="34" charset="0"/>
                <a:cs typeface="Calibri" panose="020F0502020204030204" pitchFamily="34" charset="0"/>
              </a:rPr>
              <a:t>Regler og rammer for den mundtlige prøve i </a:t>
            </a:r>
            <a:r>
              <a:rPr lang="da-DK" sz="3400" dirty="0" smtClean="0">
                <a:latin typeface="Calibri" panose="020F0502020204030204" pitchFamily="34" charset="0"/>
                <a:cs typeface="Calibri" panose="020F0502020204030204" pitchFamily="34" charset="0"/>
              </a:rPr>
              <a:t>tysk</a:t>
            </a:r>
            <a:endParaRPr lang="da-DK" sz="3400" dirty="0"/>
          </a:p>
        </p:txBody>
      </p:sp>
      <p:sp>
        <p:nvSpPr>
          <p:cNvPr id="4" name="Pladsholder til dato 3"/>
          <p:cNvSpPr>
            <a:spLocks noGrp="1"/>
          </p:cNvSpPr>
          <p:nvPr>
            <p:ph type="dt" sz="half" idx="10"/>
          </p:nvPr>
        </p:nvSpPr>
        <p:spPr/>
        <p:txBody>
          <a:bodyPr/>
          <a:lstStyle/>
          <a:p>
            <a:fld id="{1D63E6BD-C79A-4E1D-971E-D9D5401FC3B0}" type="datetime2">
              <a:rPr lang="da-DK" noProof="0" smtClean="0"/>
              <a:t>4. maj 2023</a:t>
            </a:fld>
            <a:endParaRPr lang="da-DK" noProof="0" dirty="0"/>
          </a:p>
        </p:txBody>
      </p:sp>
      <p:sp>
        <p:nvSpPr>
          <p:cNvPr id="5" name="Pladsholder til slidenummer 4"/>
          <p:cNvSpPr>
            <a:spLocks noGrp="1"/>
          </p:cNvSpPr>
          <p:nvPr>
            <p:ph type="sldNum" sz="quarter" idx="12"/>
          </p:nvPr>
        </p:nvSpPr>
        <p:spPr/>
        <p:txBody>
          <a:bodyPr/>
          <a:lstStyle/>
          <a:p>
            <a:fld id="{859873C9-BF5D-4A9A-BB31-45BBB7BABAF7}" type="slidenum">
              <a:rPr lang="da-DK" smtClean="0"/>
              <a:pPr/>
              <a:t>10</a:t>
            </a:fld>
            <a:endParaRPr lang="da-DK" dirty="0"/>
          </a:p>
        </p:txBody>
      </p:sp>
      <p:pic>
        <p:nvPicPr>
          <p:cNvPr id="10" name="Billede 9"/>
          <p:cNvPicPr>
            <a:picLocks noChangeAspect="1"/>
          </p:cNvPicPr>
          <p:nvPr>
            <p:custDataLst>
              <p:tags r:id="rId1"/>
            </p:custDataLst>
          </p:nvPr>
        </p:nvPicPr>
        <p:blipFill rotWithShape="1">
          <a:blip r:embed="rId3">
            <a:extLst>
              <a:ext uri="{28A0092B-C50C-407E-A947-70E740481C1C}">
                <a14:useLocalDpi xmlns:a14="http://schemas.microsoft.com/office/drawing/2010/main" val="0"/>
              </a:ext>
            </a:extLst>
          </a:blip>
          <a:srcRect/>
          <a:stretch/>
        </p:blipFill>
        <p:spPr>
          <a:xfrm>
            <a:off x="2463501" y="1247182"/>
            <a:ext cx="6915770" cy="5100380"/>
          </a:xfrm>
          <a:prstGeom prst="rect">
            <a:avLst/>
          </a:prstGeom>
        </p:spPr>
      </p:pic>
      <p:sp>
        <p:nvSpPr>
          <p:cNvPr id="3" name="Pladsholder til sidefod 2"/>
          <p:cNvSpPr>
            <a:spLocks noGrp="1"/>
          </p:cNvSpPr>
          <p:nvPr>
            <p:ph type="ftr" sz="quarter" idx="11"/>
          </p:nvPr>
        </p:nvSpPr>
        <p:spPr/>
        <p:txBody>
          <a:bodyPr/>
          <a:lstStyle/>
          <a:p>
            <a:r>
              <a:rPr lang="da-DK" noProof="0" dirty="0" smtClean="0"/>
              <a:t>Klar til den mundtlige prøve i tysk</a:t>
            </a:r>
            <a:endParaRPr lang="da-DK" noProof="0" dirty="0"/>
          </a:p>
        </p:txBody>
      </p:sp>
    </p:spTree>
    <p:extLst>
      <p:ext uri="{BB962C8B-B14F-4D97-AF65-F5344CB8AC3E}">
        <p14:creationId xmlns:p14="http://schemas.microsoft.com/office/powerpoint/2010/main" val="3968850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Den mundtlige prøve i </a:t>
            </a:r>
            <a:r>
              <a:rPr lang="da-DK" dirty="0" smtClean="0"/>
              <a:t>tysk – FP9</a:t>
            </a:r>
            <a:endParaRPr lang="da-DK" dirty="0"/>
          </a:p>
        </p:txBody>
      </p:sp>
      <p:sp>
        <p:nvSpPr>
          <p:cNvPr id="3" name="Pladsholder til indhold 2"/>
          <p:cNvSpPr>
            <a:spLocks noGrp="1"/>
          </p:cNvSpPr>
          <p:nvPr>
            <p:ph sz="half" idx="1"/>
          </p:nvPr>
        </p:nvSpPr>
        <p:spPr>
          <a:xfrm>
            <a:off x="539748" y="1800000"/>
            <a:ext cx="8442887" cy="4518000"/>
          </a:xfrm>
        </p:spPr>
        <p:txBody>
          <a:bodyPr/>
          <a:lstStyle/>
          <a:p>
            <a:pPr marL="0" indent="0">
              <a:buNone/>
            </a:pPr>
            <a:r>
              <a:rPr lang="da-DK" dirty="0"/>
              <a:t>Prøven er todelt og varer 20 minutter inkl. </a:t>
            </a:r>
            <a:r>
              <a:rPr lang="da-DK" dirty="0" smtClean="0"/>
              <a:t>karakterfastsættelse.</a:t>
            </a:r>
          </a:p>
          <a:p>
            <a:pPr marL="0" indent="0">
              <a:buNone/>
            </a:pPr>
            <a:endParaRPr lang="da-DK" dirty="0"/>
          </a:p>
          <a:p>
            <a:pPr marL="457200" indent="-457200">
              <a:buFont typeface="+mj-lt"/>
              <a:buAutoNum type="arabicPeriod"/>
            </a:pPr>
            <a:r>
              <a:rPr lang="da-DK" dirty="0" smtClean="0"/>
              <a:t>Eleven præsenterer et selvvalgt </a:t>
            </a:r>
            <a:r>
              <a:rPr lang="da-DK" dirty="0"/>
              <a:t>emne </a:t>
            </a:r>
            <a:r>
              <a:rPr lang="da-DK" dirty="0" smtClean="0"/>
              <a:t>inden for det valgte tema (</a:t>
            </a:r>
            <a:r>
              <a:rPr lang="da-DK" dirty="0"/>
              <a:t>ca. 5 min</a:t>
            </a:r>
            <a:r>
              <a:rPr lang="da-DK" dirty="0" smtClean="0"/>
              <a:t>.).</a:t>
            </a:r>
            <a:endParaRPr lang="da-DK" dirty="0"/>
          </a:p>
          <a:p>
            <a:pPr marL="457200" indent="-457200">
              <a:buFont typeface="+mj-lt"/>
              <a:buAutoNum type="arabicPeriod"/>
            </a:pPr>
            <a:r>
              <a:rPr lang="da-DK" dirty="0" smtClean="0"/>
              <a:t>Eksaminator og elev samtaler ud fra et af de andre temaer fra tekstopgivelserne.</a:t>
            </a:r>
          </a:p>
          <a:p>
            <a:pPr marL="457200" indent="-457200">
              <a:buFont typeface="+mj-lt"/>
              <a:buAutoNum type="arabicPeriod"/>
            </a:pPr>
            <a:endParaRPr lang="da-DK" dirty="0"/>
          </a:p>
          <a:p>
            <a:pPr marL="0" indent="0">
              <a:buNone/>
            </a:pPr>
            <a:r>
              <a:rPr lang="da-DK" dirty="0" smtClean="0"/>
              <a:t>Der er ingen forberedelsestid til den mundtlige prøve. Elevens præsentation er på baggrund af en godkendt disposition, som eleven har udarbejdet på forhånd.    </a:t>
            </a:r>
          </a:p>
          <a:p>
            <a:pPr marL="0" indent="0">
              <a:buNone/>
            </a:pPr>
            <a:r>
              <a:rPr lang="da-DK" dirty="0" smtClean="0"/>
              <a:t>På </a:t>
            </a:r>
            <a:r>
              <a:rPr lang="da-DK" dirty="0"/>
              <a:t>baggrund af en helhedsvurdering gives der én karakter.</a:t>
            </a:r>
          </a:p>
          <a:p>
            <a:pPr marL="0" indent="0">
              <a:buNone/>
            </a:pPr>
            <a:endParaRPr lang="da-DK" dirty="0"/>
          </a:p>
          <a:p>
            <a:endParaRPr lang="da-DK" dirty="0"/>
          </a:p>
        </p:txBody>
      </p:sp>
      <p:sp>
        <p:nvSpPr>
          <p:cNvPr id="5" name="Pladsholder til dato 4"/>
          <p:cNvSpPr>
            <a:spLocks noGrp="1"/>
          </p:cNvSpPr>
          <p:nvPr>
            <p:ph type="dt" sz="half" idx="10"/>
          </p:nvPr>
        </p:nvSpPr>
        <p:spPr/>
        <p:txBody>
          <a:bodyPr/>
          <a:lstStyle/>
          <a:p>
            <a:fld id="{DA6732A5-7601-4459-A805-E850DA6F3924}" type="datetime2">
              <a:rPr lang="da-DK" smtClean="0"/>
              <a:t>4. maj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11</a:t>
            </a:fld>
            <a:endParaRPr lang="da-DK" dirty="0"/>
          </a:p>
        </p:txBody>
      </p:sp>
      <p:sp>
        <p:nvSpPr>
          <p:cNvPr id="8" name="Pladsholder til sidefod 7"/>
          <p:cNvSpPr>
            <a:spLocks noGrp="1"/>
          </p:cNvSpPr>
          <p:nvPr>
            <p:ph type="ftr" sz="quarter" idx="11"/>
          </p:nvPr>
        </p:nvSpPr>
        <p:spPr/>
        <p:txBody>
          <a:bodyPr/>
          <a:lstStyle/>
          <a:p>
            <a:r>
              <a:rPr lang="da-DK" dirty="0" smtClean="0"/>
              <a:t>Klar til den mundtlige prøve i tysk</a:t>
            </a:r>
            <a:endParaRPr lang="da-DK" dirty="0"/>
          </a:p>
        </p:txBody>
      </p:sp>
    </p:spTree>
    <p:extLst>
      <p:ext uri="{BB962C8B-B14F-4D97-AF65-F5344CB8AC3E}">
        <p14:creationId xmlns:p14="http://schemas.microsoft.com/office/powerpoint/2010/main" val="3480225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749" y="329170"/>
            <a:ext cx="8131628" cy="934890"/>
          </a:xfrm>
        </p:spPr>
        <p:txBody>
          <a:bodyPr/>
          <a:lstStyle/>
          <a:p>
            <a:r>
              <a:rPr lang="da-DK" dirty="0" smtClean="0"/>
              <a:t>Oversigt over forløbet frem mod prøven </a:t>
            </a:r>
            <a:endParaRPr lang="da-DK" dirty="0"/>
          </a:p>
        </p:txBody>
      </p:sp>
      <p:sp>
        <p:nvSpPr>
          <p:cNvPr id="5" name="Pladsholder til dato 4"/>
          <p:cNvSpPr>
            <a:spLocks noGrp="1"/>
          </p:cNvSpPr>
          <p:nvPr>
            <p:ph type="dt" sz="half" idx="10"/>
          </p:nvPr>
        </p:nvSpPr>
        <p:spPr/>
        <p:txBody>
          <a:bodyPr/>
          <a:lstStyle/>
          <a:p>
            <a:fld id="{D0262483-238C-44FA-9EC9-8B112E663D05}" type="datetime2">
              <a:rPr lang="da-DK" smtClean="0"/>
              <a:t>4. maj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12</a:t>
            </a:fld>
            <a:endParaRPr lang="da-DK" dirty="0"/>
          </a:p>
        </p:txBody>
      </p:sp>
      <p:sp>
        <p:nvSpPr>
          <p:cNvPr id="7" name="Pladsholder til tekst 6"/>
          <p:cNvSpPr>
            <a:spLocks noGrp="1"/>
          </p:cNvSpPr>
          <p:nvPr>
            <p:ph type="body" sz="quarter" idx="14"/>
          </p:nvPr>
        </p:nvSpPr>
        <p:spPr/>
        <p:txBody>
          <a:bodyPr/>
          <a:lstStyle/>
          <a:p>
            <a:endParaRPr lang="da-DK" dirty="0"/>
          </a:p>
        </p:txBody>
      </p:sp>
      <p:pic>
        <p:nvPicPr>
          <p:cNvPr id="4" name="Pladsholder til indhold 3"/>
          <p:cNvPicPr>
            <a:picLocks noGrp="1" noChangeAspect="1"/>
          </p:cNvPicPr>
          <p:nvPr>
            <p:ph sz="half" idx="1"/>
          </p:nvPr>
        </p:nvPicPr>
        <p:blipFill rotWithShape="1">
          <a:blip r:embed="rId3"/>
          <a:srcRect l="32142" t="42129" r="23018" b="15219"/>
          <a:stretch/>
        </p:blipFill>
        <p:spPr>
          <a:xfrm>
            <a:off x="539749" y="1459185"/>
            <a:ext cx="9235622" cy="4941615"/>
          </a:xfrm>
          <a:prstGeom prst="rect">
            <a:avLst/>
          </a:prstGeom>
        </p:spPr>
      </p:pic>
      <p:sp>
        <p:nvSpPr>
          <p:cNvPr id="10" name="Pladsholder til sidefod 9"/>
          <p:cNvSpPr>
            <a:spLocks noGrp="1"/>
          </p:cNvSpPr>
          <p:nvPr>
            <p:ph type="ftr" sz="quarter" idx="11"/>
          </p:nvPr>
        </p:nvSpPr>
        <p:spPr/>
        <p:txBody>
          <a:bodyPr/>
          <a:lstStyle/>
          <a:p>
            <a:r>
              <a:rPr lang="da-DK" dirty="0" smtClean="0"/>
              <a:t>Klar til den mundtlige prøve i tysk</a:t>
            </a:r>
            <a:endParaRPr lang="da-DK" dirty="0"/>
          </a:p>
        </p:txBody>
      </p:sp>
    </p:spTree>
    <p:extLst>
      <p:ext uri="{BB962C8B-B14F-4D97-AF65-F5344CB8AC3E}">
        <p14:creationId xmlns:p14="http://schemas.microsoft.com/office/powerpoint/2010/main" val="3498617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Oversigt over prøvedagen</a:t>
            </a:r>
            <a:endParaRPr lang="da-DK" dirty="0"/>
          </a:p>
        </p:txBody>
      </p:sp>
      <p:sp>
        <p:nvSpPr>
          <p:cNvPr id="4" name="Pladsholder til indhold 3"/>
          <p:cNvSpPr>
            <a:spLocks noGrp="1"/>
          </p:cNvSpPr>
          <p:nvPr>
            <p:ph sz="half" idx="2"/>
          </p:nvPr>
        </p:nvSpPr>
        <p:spPr/>
        <p:txBody>
          <a:bodyPr/>
          <a:lstStyle/>
          <a:p>
            <a:endParaRPr lang="da-DK" dirty="0"/>
          </a:p>
        </p:txBody>
      </p:sp>
      <p:sp>
        <p:nvSpPr>
          <p:cNvPr id="5" name="Pladsholder til dato 4"/>
          <p:cNvSpPr>
            <a:spLocks noGrp="1"/>
          </p:cNvSpPr>
          <p:nvPr>
            <p:ph type="dt" sz="half" idx="10"/>
          </p:nvPr>
        </p:nvSpPr>
        <p:spPr/>
        <p:txBody>
          <a:bodyPr/>
          <a:lstStyle/>
          <a:p>
            <a:fld id="{2A961E88-BD35-478A-A24D-B033621717C2}" type="datetime2">
              <a:rPr lang="da-DK" smtClean="0"/>
              <a:t>4. maj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13</a:t>
            </a:fld>
            <a:endParaRPr lang="da-DK" dirty="0"/>
          </a:p>
        </p:txBody>
      </p:sp>
      <p:sp>
        <p:nvSpPr>
          <p:cNvPr id="7" name="Pladsholder til tekst 6"/>
          <p:cNvSpPr>
            <a:spLocks noGrp="1"/>
          </p:cNvSpPr>
          <p:nvPr>
            <p:ph type="body" sz="quarter" idx="14"/>
          </p:nvPr>
        </p:nvSpPr>
        <p:spPr/>
        <p:txBody>
          <a:bodyPr/>
          <a:lstStyle/>
          <a:p>
            <a:endParaRPr lang="da-DK"/>
          </a:p>
        </p:txBody>
      </p:sp>
      <p:sp>
        <p:nvSpPr>
          <p:cNvPr id="8" name="Pladsholder til tekst 7"/>
          <p:cNvSpPr>
            <a:spLocks noGrp="1"/>
          </p:cNvSpPr>
          <p:nvPr>
            <p:ph type="body" sz="quarter" idx="15"/>
          </p:nvPr>
        </p:nvSpPr>
        <p:spPr/>
        <p:txBody>
          <a:bodyPr/>
          <a:lstStyle/>
          <a:p>
            <a:endParaRPr lang="da-DK"/>
          </a:p>
        </p:txBody>
      </p:sp>
      <p:pic>
        <p:nvPicPr>
          <p:cNvPr id="11" name="Pladsholder til indhold 10"/>
          <p:cNvPicPr>
            <a:picLocks noGrp="1" noChangeAspect="1"/>
          </p:cNvPicPr>
          <p:nvPr>
            <p:ph sz="half" idx="1"/>
          </p:nvPr>
        </p:nvPicPr>
        <p:blipFill rotWithShape="1">
          <a:blip r:embed="rId3"/>
          <a:srcRect l="32145" t="31991" r="23873" b="34300"/>
          <a:stretch/>
        </p:blipFill>
        <p:spPr>
          <a:xfrm>
            <a:off x="539749" y="1527956"/>
            <a:ext cx="11110914" cy="4790170"/>
          </a:xfrm>
          <a:prstGeom prst="rect">
            <a:avLst/>
          </a:prstGeom>
        </p:spPr>
      </p:pic>
      <p:sp>
        <p:nvSpPr>
          <p:cNvPr id="12" name="Pladsholder til sidefod 11"/>
          <p:cNvSpPr>
            <a:spLocks noGrp="1"/>
          </p:cNvSpPr>
          <p:nvPr>
            <p:ph type="ftr" sz="quarter" idx="11"/>
          </p:nvPr>
        </p:nvSpPr>
        <p:spPr/>
        <p:txBody>
          <a:bodyPr/>
          <a:lstStyle/>
          <a:p>
            <a:r>
              <a:rPr lang="da-DK" dirty="0" smtClean="0"/>
              <a:t>Klar til den mundtlige prøve i tysk</a:t>
            </a:r>
            <a:endParaRPr lang="da-DK" dirty="0"/>
          </a:p>
        </p:txBody>
      </p:sp>
    </p:spTree>
    <p:extLst>
      <p:ext uri="{BB962C8B-B14F-4D97-AF65-F5344CB8AC3E}">
        <p14:creationId xmlns:p14="http://schemas.microsoft.com/office/powerpoint/2010/main" val="4182761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Før prøven</a:t>
            </a:r>
            <a:endParaRPr lang="da-DK" dirty="0"/>
          </a:p>
        </p:txBody>
      </p:sp>
      <p:sp>
        <p:nvSpPr>
          <p:cNvPr id="3" name="Pladsholder til indhold 2"/>
          <p:cNvSpPr>
            <a:spLocks noGrp="1"/>
          </p:cNvSpPr>
          <p:nvPr>
            <p:ph sz="half" idx="1"/>
          </p:nvPr>
        </p:nvSpPr>
        <p:spPr>
          <a:xfrm>
            <a:off x="539749" y="1483547"/>
            <a:ext cx="5464800" cy="4518000"/>
          </a:xfrm>
        </p:spPr>
        <p:txBody>
          <a:bodyPr/>
          <a:lstStyle/>
          <a:p>
            <a:r>
              <a:rPr lang="da-DK" sz="1800" dirty="0" smtClean="0"/>
              <a:t>Det kortlægges hvilke tekster og temaer, der skal opgives til prøven ud fra indholdet af årets undervisning. Eleverne kan med fordel inddrages i dette arbejde.</a:t>
            </a:r>
          </a:p>
          <a:p>
            <a:r>
              <a:rPr lang="da-DK" sz="1800" dirty="0" smtClean="0"/>
              <a:t>Eleverne </a:t>
            </a:r>
            <a:r>
              <a:rPr lang="da-DK" sz="1800" dirty="0"/>
              <a:t>vælger et selvvalgt emne under et af de opgivne temaer. Det selvvalgte emne skal give </a:t>
            </a:r>
            <a:r>
              <a:rPr lang="da-DK" sz="1800" dirty="0" smtClean="0"/>
              <a:t>eleverne </a:t>
            </a:r>
            <a:r>
              <a:rPr lang="da-DK" sz="1800" dirty="0"/>
              <a:t>mulighed for at anvende </a:t>
            </a:r>
            <a:r>
              <a:rPr lang="da-DK" sz="1800" dirty="0" smtClean="0"/>
              <a:t>viden </a:t>
            </a:r>
            <a:r>
              <a:rPr lang="da-DK" sz="1800" dirty="0"/>
              <a:t>om kultur- og samfundsforhold i </a:t>
            </a:r>
            <a:r>
              <a:rPr lang="da-DK" sz="1800" dirty="0" smtClean="0"/>
              <a:t>tysktalende lande.</a:t>
            </a:r>
          </a:p>
        </p:txBody>
      </p:sp>
      <p:sp>
        <p:nvSpPr>
          <p:cNvPr id="4" name="Pladsholder til indhold 3"/>
          <p:cNvSpPr>
            <a:spLocks noGrp="1"/>
          </p:cNvSpPr>
          <p:nvPr>
            <p:ph sz="half" idx="2"/>
          </p:nvPr>
        </p:nvSpPr>
        <p:spPr>
          <a:xfrm>
            <a:off x="6185865" y="1474639"/>
            <a:ext cx="5464800" cy="5076767"/>
          </a:xfrm>
        </p:spPr>
        <p:txBody>
          <a:bodyPr/>
          <a:lstStyle/>
          <a:p>
            <a:r>
              <a:rPr lang="da-DK" sz="1800" dirty="0"/>
              <a:t>Eleverne udvælger kilder på </a:t>
            </a:r>
            <a:r>
              <a:rPr lang="da-DK" sz="1800" dirty="0" smtClean="0"/>
              <a:t>tysk, </a:t>
            </a:r>
            <a:r>
              <a:rPr lang="da-DK" sz="1800" dirty="0"/>
              <a:t>fordyber sig i det valgte emne og udformer en disposition med læreren som vejleder. Der gives et passende antal lektioner til at arbejde med dispositionen, herunder </a:t>
            </a:r>
            <a:r>
              <a:rPr lang="da-DK" sz="1800" dirty="0" smtClean="0"/>
              <a:t>kilderne. Da </a:t>
            </a:r>
            <a:r>
              <a:rPr lang="da-DK" sz="1800" dirty="0"/>
              <a:t>præsentationen skal baseres på kilderne, er det vigtigt at vælge gode </a:t>
            </a:r>
            <a:r>
              <a:rPr lang="da-DK" sz="1800" dirty="0" smtClean="0"/>
              <a:t>kilder</a:t>
            </a:r>
            <a:r>
              <a:rPr lang="da-DK" sz="1800" dirty="0"/>
              <a:t>. </a:t>
            </a:r>
          </a:p>
          <a:p>
            <a:r>
              <a:rPr lang="da-DK" sz="1800" dirty="0" smtClean="0"/>
              <a:t>Efter </a:t>
            </a:r>
            <a:r>
              <a:rPr lang="da-DK" sz="1800" dirty="0"/>
              <a:t>udarbejdelse af dispositionen ophører lærerens vejledning i forhold til denne del af prøven. I den efterfølgende undervisning kan man fx arbejde med samtaleøvelser, genlæse tekstopgivelserne, lade eleverne øve præsentationen for hinanden mv</a:t>
            </a:r>
            <a:r>
              <a:rPr lang="da-DK" sz="1800" dirty="0" smtClean="0"/>
              <a:t>.</a:t>
            </a:r>
          </a:p>
          <a:p>
            <a:r>
              <a:rPr lang="da-DK" sz="1800" dirty="0" smtClean="0"/>
              <a:t>Den </a:t>
            </a:r>
            <a:r>
              <a:rPr lang="da-DK" sz="1800" dirty="0"/>
              <a:t>færdige disposition underskrives af både lærer og elev og skal være censor i hænde senest 14 </a:t>
            </a:r>
            <a:r>
              <a:rPr lang="da-DK" sz="1800" dirty="0" smtClean="0"/>
              <a:t>kalenderdage</a:t>
            </a:r>
            <a:r>
              <a:rPr lang="da-DK" sz="1800" dirty="0"/>
              <a:t>, før prøven afholdes. </a:t>
            </a:r>
          </a:p>
          <a:p>
            <a:endParaRPr lang="da-DK" sz="1800" dirty="0"/>
          </a:p>
        </p:txBody>
      </p:sp>
      <p:sp>
        <p:nvSpPr>
          <p:cNvPr id="5" name="Pladsholder til dato 4"/>
          <p:cNvSpPr>
            <a:spLocks noGrp="1"/>
          </p:cNvSpPr>
          <p:nvPr>
            <p:ph type="dt" sz="half" idx="10"/>
          </p:nvPr>
        </p:nvSpPr>
        <p:spPr/>
        <p:txBody>
          <a:bodyPr/>
          <a:lstStyle/>
          <a:p>
            <a:fld id="{3532394B-F708-4DAC-9C5D-B17BDAC20A9B}" type="datetime2">
              <a:rPr lang="da-DK" smtClean="0"/>
              <a:t>4. maj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14</a:t>
            </a:fld>
            <a:endParaRPr lang="da-DK" dirty="0"/>
          </a:p>
        </p:txBody>
      </p:sp>
      <p:sp>
        <p:nvSpPr>
          <p:cNvPr id="7" name="Pladsholder til sidefod 6"/>
          <p:cNvSpPr>
            <a:spLocks noGrp="1"/>
          </p:cNvSpPr>
          <p:nvPr>
            <p:ph type="ftr" sz="quarter" idx="11"/>
          </p:nvPr>
        </p:nvSpPr>
        <p:spPr/>
        <p:txBody>
          <a:bodyPr/>
          <a:lstStyle/>
          <a:p>
            <a:r>
              <a:rPr lang="da-DK" dirty="0" smtClean="0"/>
              <a:t>Klar til den mundtlige prøve i tysk</a:t>
            </a:r>
          </a:p>
        </p:txBody>
      </p:sp>
    </p:spTree>
    <p:extLst>
      <p:ext uri="{BB962C8B-B14F-4D97-AF65-F5344CB8AC3E}">
        <p14:creationId xmlns:p14="http://schemas.microsoft.com/office/powerpoint/2010/main" val="42849890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Tekstopgivelser og temaer</a:t>
            </a:r>
            <a:endParaRPr lang="da-DK" dirty="0"/>
          </a:p>
        </p:txBody>
      </p:sp>
      <p:sp>
        <p:nvSpPr>
          <p:cNvPr id="3" name="Pladsholder til indhold 2"/>
          <p:cNvSpPr>
            <a:spLocks noGrp="1"/>
          </p:cNvSpPr>
          <p:nvPr>
            <p:ph sz="half" idx="1"/>
          </p:nvPr>
        </p:nvSpPr>
        <p:spPr/>
        <p:txBody>
          <a:bodyPr/>
          <a:lstStyle/>
          <a:p>
            <a:r>
              <a:rPr lang="da-DK" dirty="0"/>
              <a:t>Tekstopgivelserne skal udgøre </a:t>
            </a:r>
            <a:r>
              <a:rPr lang="da-DK" dirty="0" smtClean="0"/>
              <a:t>20-30 </a:t>
            </a:r>
            <a:r>
              <a:rPr lang="da-DK" dirty="0"/>
              <a:t>normalsider og minimum 5 eksempler på æstetisk eller </a:t>
            </a:r>
            <a:r>
              <a:rPr lang="da-DK" dirty="0" smtClean="0"/>
              <a:t>multimodal </a:t>
            </a:r>
            <a:r>
              <a:rPr lang="da-DK" dirty="0"/>
              <a:t>tekst. En normalside er 1.300 </a:t>
            </a:r>
            <a:r>
              <a:rPr lang="da-DK" dirty="0" smtClean="0"/>
              <a:t>bogstaver (eksklusiv mellemrum). Teksterne skal være gennemgået i undervisningen i 9. klasse.  </a:t>
            </a:r>
          </a:p>
          <a:p>
            <a:r>
              <a:rPr lang="da-DK" dirty="0"/>
              <a:t>Teksterne, inkl. de </a:t>
            </a:r>
            <a:r>
              <a:rPr lang="da-DK" dirty="0" smtClean="0"/>
              <a:t>æstetiske </a:t>
            </a:r>
            <a:r>
              <a:rPr lang="da-DK" dirty="0"/>
              <a:t>og </a:t>
            </a:r>
            <a:r>
              <a:rPr lang="da-DK" dirty="0" smtClean="0"/>
              <a:t>multimodale </a:t>
            </a:r>
            <a:r>
              <a:rPr lang="da-DK" dirty="0"/>
              <a:t>tekster, skal inddeles i et passende antal temaer, </a:t>
            </a:r>
            <a:r>
              <a:rPr lang="da-DK" dirty="0" smtClean="0"/>
              <a:t>så </a:t>
            </a:r>
            <a:r>
              <a:rPr lang="da-DK" dirty="0"/>
              <a:t>de dækker de mål, eleverne prøves i. Et passende antal temaer kan fx være 4, således det er ukendt for eleverne, hvilket tema samtalen </a:t>
            </a:r>
            <a:r>
              <a:rPr lang="da-DK" dirty="0" smtClean="0"/>
              <a:t>tager </a:t>
            </a:r>
            <a:r>
              <a:rPr lang="da-DK" dirty="0"/>
              <a:t>sit afsæt </a:t>
            </a:r>
            <a:r>
              <a:rPr lang="da-DK" dirty="0" smtClean="0"/>
              <a:t>i.</a:t>
            </a:r>
          </a:p>
        </p:txBody>
      </p:sp>
      <p:sp>
        <p:nvSpPr>
          <p:cNvPr id="4" name="Pladsholder til indhold 3"/>
          <p:cNvSpPr>
            <a:spLocks noGrp="1"/>
          </p:cNvSpPr>
          <p:nvPr>
            <p:ph sz="half" idx="2"/>
          </p:nvPr>
        </p:nvSpPr>
        <p:spPr/>
        <p:txBody>
          <a:bodyPr/>
          <a:lstStyle/>
          <a:p>
            <a:r>
              <a:rPr lang="da-DK" dirty="0"/>
              <a:t>Æstetiske/multimodale tekster tælles ikke som normalsider. Alle </a:t>
            </a:r>
            <a:r>
              <a:rPr lang="da-DK" dirty="0" smtClean="0"/>
              <a:t>opgivelserne </a:t>
            </a:r>
            <a:r>
              <a:rPr lang="da-DK" dirty="0"/>
              <a:t>skal være </a:t>
            </a:r>
            <a:r>
              <a:rPr lang="da-DK" dirty="0" smtClean="0"/>
              <a:t>på tysk, dog </a:t>
            </a:r>
            <a:r>
              <a:rPr lang="da-DK" dirty="0"/>
              <a:t>kan </a:t>
            </a:r>
            <a:r>
              <a:rPr lang="da-DK" dirty="0" smtClean="0"/>
              <a:t>tysksprogede </a:t>
            </a:r>
            <a:r>
              <a:rPr lang="da-DK" dirty="0"/>
              <a:t>film opgives med danske (eller norske/svenske) undertekster. For normalsider angives titel, forfatter, forlag og normalsideantal. </a:t>
            </a:r>
          </a:p>
          <a:p>
            <a:r>
              <a:rPr lang="da-DK" dirty="0" smtClean="0"/>
              <a:t>Ved </a:t>
            </a:r>
            <a:r>
              <a:rPr lang="da-DK" dirty="0"/>
              <a:t>æstetiske og multimodale tekster angives fx titel, kunstner og årstal, eller der kan angives et link til den anvendte hjemmeside. Teksterne skal være af passende sværhedsgrad. </a:t>
            </a:r>
          </a:p>
          <a:p>
            <a:endParaRPr lang="da-DK" dirty="0"/>
          </a:p>
        </p:txBody>
      </p:sp>
      <p:sp>
        <p:nvSpPr>
          <p:cNvPr id="5" name="Pladsholder til dato 4"/>
          <p:cNvSpPr>
            <a:spLocks noGrp="1"/>
          </p:cNvSpPr>
          <p:nvPr>
            <p:ph type="dt" sz="half" idx="10"/>
          </p:nvPr>
        </p:nvSpPr>
        <p:spPr/>
        <p:txBody>
          <a:bodyPr/>
          <a:lstStyle/>
          <a:p>
            <a:fld id="{82D10EA5-BF8F-4D40-A92F-8643E79B92F0}" type="datetime2">
              <a:rPr lang="da-DK" smtClean="0"/>
              <a:t>4. maj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15</a:t>
            </a:fld>
            <a:endParaRPr lang="da-DK" dirty="0"/>
          </a:p>
        </p:txBody>
      </p:sp>
      <p:sp>
        <p:nvSpPr>
          <p:cNvPr id="9" name="Pladsholder til sidefod 8"/>
          <p:cNvSpPr>
            <a:spLocks noGrp="1"/>
          </p:cNvSpPr>
          <p:nvPr>
            <p:ph type="ftr" sz="quarter" idx="11"/>
          </p:nvPr>
        </p:nvSpPr>
        <p:spPr/>
        <p:txBody>
          <a:bodyPr/>
          <a:lstStyle/>
          <a:p>
            <a:r>
              <a:rPr lang="da-DK" dirty="0" smtClean="0"/>
              <a:t>Klar til den mundtlige prøve i tysk</a:t>
            </a:r>
            <a:endParaRPr lang="da-DK" dirty="0"/>
          </a:p>
        </p:txBody>
      </p:sp>
    </p:spTree>
    <p:extLst>
      <p:ext uri="{BB962C8B-B14F-4D97-AF65-F5344CB8AC3E}">
        <p14:creationId xmlns:p14="http://schemas.microsoft.com/office/powerpoint/2010/main" val="16879483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1476" y="483994"/>
            <a:ext cx="9258162" cy="934890"/>
          </a:xfrm>
        </p:spPr>
        <p:txBody>
          <a:bodyPr/>
          <a:lstStyle/>
          <a:p>
            <a:r>
              <a:rPr lang="da-DK" sz="3200" dirty="0"/>
              <a:t>Brug af ChatGPT og andre lignende </a:t>
            </a:r>
            <a:r>
              <a:rPr lang="da-DK" sz="3200" dirty="0" smtClean="0"/>
              <a:t>værktøjer</a:t>
            </a:r>
            <a:endParaRPr lang="da-DK" sz="3200" b="1" dirty="0">
              <a:solidFill>
                <a:srgbClr val="FF0000"/>
              </a:solidFill>
            </a:endParaRPr>
          </a:p>
        </p:txBody>
      </p:sp>
      <p:sp>
        <p:nvSpPr>
          <p:cNvPr id="5" name="Pladsholder til dato 4"/>
          <p:cNvSpPr>
            <a:spLocks noGrp="1"/>
          </p:cNvSpPr>
          <p:nvPr>
            <p:ph type="dt" sz="half" idx="10"/>
          </p:nvPr>
        </p:nvSpPr>
        <p:spPr/>
        <p:txBody>
          <a:bodyPr/>
          <a:lstStyle/>
          <a:p>
            <a:fld id="{E695303A-0A71-4316-ACDA-E86F089C2DDB}" type="datetime2">
              <a:rPr lang="da-DK" smtClean="0"/>
              <a:t>4. maj 2023</a:t>
            </a:fld>
            <a:endParaRPr lang="da-DK" dirty="0"/>
          </a:p>
        </p:txBody>
      </p:sp>
      <p:sp>
        <p:nvSpPr>
          <p:cNvPr id="6" name="Pladsholder til sidefod 5"/>
          <p:cNvSpPr>
            <a:spLocks noGrp="1"/>
          </p:cNvSpPr>
          <p:nvPr>
            <p:ph type="ftr" sz="quarter" idx="11"/>
          </p:nvPr>
        </p:nvSpPr>
        <p:spPr/>
        <p:txBody>
          <a:bodyPr/>
          <a:lstStyle/>
          <a:p>
            <a:r>
              <a:rPr lang="da-DK" dirty="0" smtClean="0"/>
              <a:t>Klar til den mundtlige prøve i tysk</a:t>
            </a:r>
            <a:endParaRPr lang="da-DK" dirty="0"/>
          </a:p>
        </p:txBody>
      </p:sp>
      <p:sp>
        <p:nvSpPr>
          <p:cNvPr id="7" name="Pladsholder til slidenummer 6"/>
          <p:cNvSpPr>
            <a:spLocks noGrp="1"/>
          </p:cNvSpPr>
          <p:nvPr>
            <p:ph type="sldNum" sz="quarter" idx="12"/>
          </p:nvPr>
        </p:nvSpPr>
        <p:spPr/>
        <p:txBody>
          <a:bodyPr/>
          <a:lstStyle/>
          <a:p>
            <a:fld id="{24C8C45C-947F-4981-8B3F-4F32E973C901}" type="slidenum">
              <a:rPr lang="da-DK" smtClean="0"/>
              <a:pPr/>
              <a:t>16</a:t>
            </a:fld>
            <a:endParaRPr lang="da-DK" dirty="0"/>
          </a:p>
        </p:txBody>
      </p:sp>
      <p:sp>
        <p:nvSpPr>
          <p:cNvPr id="3" name="Rektangel 2"/>
          <p:cNvSpPr/>
          <p:nvPr/>
        </p:nvSpPr>
        <p:spPr>
          <a:xfrm>
            <a:off x="455917" y="1408374"/>
            <a:ext cx="10979338" cy="3170099"/>
          </a:xfrm>
          <a:prstGeom prst="rect">
            <a:avLst/>
          </a:prstGeom>
        </p:spPr>
        <p:txBody>
          <a:bodyPr wrap="square">
            <a:spAutoFit/>
          </a:bodyPr>
          <a:lstStyle/>
          <a:p>
            <a:pPr marL="285750" indent="-285750">
              <a:buFont typeface="Arial" panose="020B0604020202020204" pitchFamily="34" charset="0"/>
              <a:buChar char="•"/>
            </a:pPr>
            <a:r>
              <a:rPr lang="da-DK" sz="2000" dirty="0"/>
              <a:t>ChatGPT og andre lignende værktøjer er </a:t>
            </a:r>
            <a:r>
              <a:rPr lang="da-DK" sz="2000" u="sng" dirty="0"/>
              <a:t>ikke</a:t>
            </a:r>
            <a:r>
              <a:rPr lang="da-DK" sz="2000" dirty="0"/>
              <a:t> tilladt ved den </a:t>
            </a:r>
            <a:r>
              <a:rPr lang="da-DK" sz="2000" dirty="0" smtClean="0"/>
              <a:t>mundtlige </a:t>
            </a:r>
            <a:r>
              <a:rPr lang="da-DK" sz="2000" dirty="0"/>
              <a:t>prøve i tysk</a:t>
            </a:r>
            <a:r>
              <a:rPr lang="da-DK" sz="2000" dirty="0" smtClean="0"/>
              <a:t>.</a:t>
            </a:r>
          </a:p>
          <a:p>
            <a:endParaRPr lang="da-DK" sz="2000" dirty="0" smtClean="0"/>
          </a:p>
          <a:p>
            <a:pPr marL="285750" indent="-285750">
              <a:buFont typeface="Arial" panose="020B0604020202020204" pitchFamily="34" charset="0"/>
              <a:buChar char="•"/>
            </a:pPr>
            <a:r>
              <a:rPr lang="da-DK" sz="2000" dirty="0" smtClean="0"/>
              <a:t>Elever </a:t>
            </a:r>
            <a:r>
              <a:rPr lang="da-DK" sz="2000" dirty="0"/>
              <a:t>må ikke uretmæssigt udgive en andens arbejde for sit eget. </a:t>
            </a:r>
            <a:endParaRPr lang="da-DK" sz="2000" dirty="0" smtClean="0"/>
          </a:p>
          <a:p>
            <a:endParaRPr lang="da-DK" sz="2000" dirty="0" smtClean="0"/>
          </a:p>
          <a:p>
            <a:pPr marL="285750" indent="-285750">
              <a:buFont typeface="Arial" panose="020B0604020202020204" pitchFamily="34" charset="0"/>
              <a:buChar char="•"/>
            </a:pPr>
            <a:r>
              <a:rPr lang="da-DK" sz="2000" dirty="0" smtClean="0"/>
              <a:t>Brug </a:t>
            </a:r>
            <a:r>
              <a:rPr lang="da-DK" sz="2000" dirty="0"/>
              <a:t>af </a:t>
            </a:r>
            <a:r>
              <a:rPr lang="da-DK" sz="2000" dirty="0" smtClean="0"/>
              <a:t>ChatGPT </a:t>
            </a:r>
            <a:r>
              <a:rPr lang="da-DK" sz="2000" dirty="0"/>
              <a:t>eller andre lignende værktøjer kan blandt andet medføre, at elevens prøvebesvarelse eller eventuelle karakter bortfalder, jf. § 43 i </a:t>
            </a:r>
            <a:r>
              <a:rPr lang="da-DK" sz="2000" dirty="0">
                <a:hlinkClick r:id="rId2"/>
              </a:rPr>
              <a:t>bekendtgørelse om folkeskolens prøver</a:t>
            </a:r>
            <a:r>
              <a:rPr lang="da-DK" sz="2000" dirty="0"/>
              <a:t>. </a:t>
            </a:r>
            <a:endParaRPr lang="da-DK" sz="2000" dirty="0" smtClean="0"/>
          </a:p>
          <a:p>
            <a:pPr marL="285750" indent="-285750">
              <a:buFont typeface="Arial" panose="020B0604020202020204" pitchFamily="34" charset="0"/>
              <a:buChar char="•"/>
            </a:pPr>
            <a:endParaRPr lang="da-DK" sz="2000" dirty="0"/>
          </a:p>
          <a:p>
            <a:pPr marL="285750" indent="-285750">
              <a:buFont typeface="Arial" panose="020B0604020202020204" pitchFamily="34" charset="0"/>
              <a:buChar char="•"/>
            </a:pPr>
            <a:r>
              <a:rPr lang="da-DK" sz="2000" dirty="0" smtClean="0"/>
              <a:t>Læs mere om: </a:t>
            </a:r>
            <a:r>
              <a:rPr lang="da-DK" sz="2000" dirty="0" smtClean="0">
                <a:hlinkClick r:id="rId3"/>
              </a:rPr>
              <a:t>”Digitale hjælpemidler (ChatGPT og andre)”</a:t>
            </a:r>
            <a:endParaRPr lang="da-DK" sz="2000" dirty="0"/>
          </a:p>
        </p:txBody>
      </p:sp>
    </p:spTree>
    <p:extLst>
      <p:ext uri="{BB962C8B-B14F-4D97-AF65-F5344CB8AC3E}">
        <p14:creationId xmlns:p14="http://schemas.microsoft.com/office/powerpoint/2010/main" val="3451971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564132" y="4024512"/>
            <a:ext cx="8470139" cy="1692000"/>
          </a:xfrm>
        </p:spPr>
        <p:txBody>
          <a:bodyPr/>
          <a:lstStyle/>
          <a:p>
            <a:r>
              <a:rPr lang="da-DK" dirty="0" smtClean="0"/>
              <a:t>Information og gode råd til elever </a:t>
            </a:r>
            <a:endParaRPr lang="da-DK" dirty="0"/>
          </a:p>
        </p:txBody>
      </p:sp>
      <p:sp>
        <p:nvSpPr>
          <p:cNvPr id="3" name="Pladsholder til dato 2"/>
          <p:cNvSpPr>
            <a:spLocks noGrp="1"/>
          </p:cNvSpPr>
          <p:nvPr>
            <p:ph type="dt" sz="half" idx="10"/>
          </p:nvPr>
        </p:nvSpPr>
        <p:spPr/>
        <p:txBody>
          <a:bodyPr/>
          <a:lstStyle/>
          <a:p>
            <a:fld id="{4D59F42B-6F38-4B76-B2C2-B8F27A942229}" type="datetime2">
              <a:rPr lang="da-DK" smtClean="0"/>
              <a:t>4. maj 2023</a:t>
            </a:fld>
            <a:endParaRPr lang="da-DK" dirty="0"/>
          </a:p>
        </p:txBody>
      </p:sp>
      <p:sp>
        <p:nvSpPr>
          <p:cNvPr id="4" name="Pladsholder til slidenummer 3"/>
          <p:cNvSpPr>
            <a:spLocks noGrp="1"/>
          </p:cNvSpPr>
          <p:nvPr>
            <p:ph type="sldNum" sz="quarter" idx="12"/>
          </p:nvPr>
        </p:nvSpPr>
        <p:spPr/>
        <p:txBody>
          <a:bodyPr/>
          <a:lstStyle/>
          <a:p>
            <a:fld id="{24C8C45C-947F-4981-8B3F-4F32E973C901}" type="slidenum">
              <a:rPr lang="da-DK" smtClean="0"/>
              <a:pPr/>
              <a:t>17</a:t>
            </a:fld>
            <a:endParaRPr lang="da-DK" dirty="0"/>
          </a:p>
        </p:txBody>
      </p:sp>
      <p:sp>
        <p:nvSpPr>
          <p:cNvPr id="2" name="Pladsholder til sidefod 1"/>
          <p:cNvSpPr>
            <a:spLocks noGrp="1"/>
          </p:cNvSpPr>
          <p:nvPr>
            <p:ph type="ftr" sz="quarter" idx="11"/>
          </p:nvPr>
        </p:nvSpPr>
        <p:spPr/>
        <p:txBody>
          <a:bodyPr/>
          <a:lstStyle/>
          <a:p>
            <a:r>
              <a:rPr lang="da-DK" smtClean="0"/>
              <a:t>Klar til den mundtlige prøve i engelsk</a:t>
            </a:r>
            <a:endParaRPr lang="da-DK" dirty="0"/>
          </a:p>
        </p:txBody>
      </p:sp>
    </p:spTree>
    <p:extLst>
      <p:ext uri="{BB962C8B-B14F-4D97-AF65-F5344CB8AC3E}">
        <p14:creationId xmlns:p14="http://schemas.microsoft.com/office/powerpoint/2010/main" val="7603063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Dispositionen</a:t>
            </a:r>
            <a:endParaRPr lang="da-DK" dirty="0"/>
          </a:p>
        </p:txBody>
      </p:sp>
      <p:sp>
        <p:nvSpPr>
          <p:cNvPr id="3" name="Pladsholder til indhold 2"/>
          <p:cNvSpPr>
            <a:spLocks noGrp="1"/>
          </p:cNvSpPr>
          <p:nvPr>
            <p:ph sz="half" idx="1"/>
          </p:nvPr>
        </p:nvSpPr>
        <p:spPr>
          <a:xfrm>
            <a:off x="539712" y="1140342"/>
            <a:ext cx="8332789" cy="5565257"/>
          </a:xfrm>
        </p:spPr>
        <p:txBody>
          <a:bodyPr/>
          <a:lstStyle/>
          <a:p>
            <a:r>
              <a:rPr lang="da-DK" dirty="0" smtClean="0"/>
              <a:t>Du skal vælge et emne under et af de opgivne temaer. </a:t>
            </a:r>
          </a:p>
          <a:p>
            <a:r>
              <a:rPr lang="da-DK" dirty="0" smtClean="0"/>
              <a:t>Emnet skal give dig mulighed for at anvende viden om kultur- og samfundsforhold i tysktalende lande. </a:t>
            </a:r>
          </a:p>
          <a:p>
            <a:r>
              <a:rPr lang="da-DK" dirty="0" smtClean="0"/>
              <a:t>Du får tid i undervisningen til at udarbejde din disposition.</a:t>
            </a:r>
          </a:p>
          <a:p>
            <a:r>
              <a:rPr lang="da-DK" dirty="0" smtClean="0"/>
              <a:t>Du kan få vejledning af din lærer undervejs.</a:t>
            </a:r>
          </a:p>
          <a:p>
            <a:r>
              <a:rPr lang="da-DK" dirty="0"/>
              <a:t>Du kan udarbejde din disposition i et tekstbehandlingsprogram eller i et præsentationsprogram. </a:t>
            </a:r>
          </a:p>
          <a:p>
            <a:r>
              <a:rPr lang="da-DK" dirty="0" smtClean="0"/>
              <a:t>Det er vigtigt at vælge gode kilder, da din præsentation skal basere sig på kilderne - mindst 2 kilder som skal være på tysk.</a:t>
            </a:r>
          </a:p>
          <a:p>
            <a:r>
              <a:rPr lang="da-DK" dirty="0" smtClean="0"/>
              <a:t>Du kan vælge at anvende kilder fra et af temaerne i tekstopgivelserne. Dette må du gøre helt eller delvist. </a:t>
            </a:r>
          </a:p>
          <a:p>
            <a:r>
              <a:rPr lang="da-DK" dirty="0" smtClean="0"/>
              <a:t>Din lærer skal godkende dispositionen, der skal underskrives af både dig og din lærer.</a:t>
            </a:r>
          </a:p>
          <a:p>
            <a:r>
              <a:rPr lang="da-DK" dirty="0" smtClean="0"/>
              <a:t>Den underskrevne disposition sendes til censor.</a:t>
            </a:r>
          </a:p>
          <a:p>
            <a:endParaRPr lang="da-DK" dirty="0"/>
          </a:p>
        </p:txBody>
      </p:sp>
    </p:spTree>
    <p:extLst>
      <p:ext uri="{BB962C8B-B14F-4D97-AF65-F5344CB8AC3E}">
        <p14:creationId xmlns:p14="http://schemas.microsoft.com/office/powerpoint/2010/main" val="498952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Dispositionen</a:t>
            </a:r>
            <a:endParaRPr lang="da-DK" dirty="0"/>
          </a:p>
        </p:txBody>
      </p:sp>
      <p:sp>
        <p:nvSpPr>
          <p:cNvPr id="3" name="Pladsholder til indhold 2"/>
          <p:cNvSpPr>
            <a:spLocks noGrp="1"/>
          </p:cNvSpPr>
          <p:nvPr>
            <p:ph sz="half" idx="1"/>
          </p:nvPr>
        </p:nvSpPr>
        <p:spPr>
          <a:xfrm>
            <a:off x="539712" y="1567634"/>
            <a:ext cx="8332789" cy="4518000"/>
          </a:xfrm>
        </p:spPr>
        <p:txBody>
          <a:bodyPr/>
          <a:lstStyle/>
          <a:p>
            <a:r>
              <a:rPr lang="da-DK" dirty="0" smtClean="0"/>
              <a:t>Du </a:t>
            </a:r>
            <a:r>
              <a:rPr lang="da-DK" dirty="0"/>
              <a:t>kan samarbejde med elever, der har valgt samme emne som dig. I </a:t>
            </a:r>
            <a:r>
              <a:rPr lang="da-DK" dirty="0" smtClean="0"/>
              <a:t>skal dog </a:t>
            </a:r>
            <a:r>
              <a:rPr lang="da-DK" dirty="0"/>
              <a:t>udarbejde hver jeres disposition og gå til prøve hver for </a:t>
            </a:r>
            <a:r>
              <a:rPr lang="da-DK" dirty="0" smtClean="0"/>
              <a:t>sig. </a:t>
            </a:r>
          </a:p>
          <a:p>
            <a:r>
              <a:rPr lang="da-DK" dirty="0" smtClean="0"/>
              <a:t>Dispositionen skal give dig et overblik og minde dig om, hvad du ønsker at sige.</a:t>
            </a:r>
          </a:p>
          <a:p>
            <a:r>
              <a:rPr lang="da-DK" dirty="0" smtClean="0"/>
              <a:t>Dispositionen skrives på tysk.</a:t>
            </a:r>
          </a:p>
          <a:p>
            <a:r>
              <a:rPr lang="da-DK" dirty="0" smtClean="0"/>
              <a:t>Du benytter udelukkende stikord: enkeltord eller chunks (flerordsfraser).</a:t>
            </a:r>
          </a:p>
          <a:p>
            <a:r>
              <a:rPr lang="da-DK" dirty="0" smtClean="0"/>
              <a:t>Dispositionen indgår ikke i vurderingen.</a:t>
            </a:r>
          </a:p>
          <a:p>
            <a:r>
              <a:rPr lang="da-DK" dirty="0" smtClean="0"/>
              <a:t>Du skal aflevere dispositionen for at kunne aflægge prøven.</a:t>
            </a:r>
          </a:p>
          <a:p>
            <a:r>
              <a:rPr lang="da-DK" dirty="0" smtClean="0"/>
              <a:t>Når du har afleveret den godkendte disposition, må du ikke tilføje yderligere stikord.</a:t>
            </a:r>
          </a:p>
          <a:p>
            <a:endParaRPr lang="da-DK" dirty="0"/>
          </a:p>
        </p:txBody>
      </p:sp>
      <p:sp>
        <p:nvSpPr>
          <p:cNvPr id="4" name="Pladsholder til indhold 3"/>
          <p:cNvSpPr>
            <a:spLocks noGrp="1"/>
          </p:cNvSpPr>
          <p:nvPr>
            <p:ph sz="half" idx="2"/>
          </p:nvPr>
        </p:nvSpPr>
        <p:spPr>
          <a:xfrm>
            <a:off x="9399638" y="1567634"/>
            <a:ext cx="2431781" cy="3224981"/>
          </a:xfrm>
          <a:ln w="25400">
            <a:solidFill>
              <a:srgbClr val="FF0000"/>
            </a:solidFill>
          </a:ln>
        </p:spPr>
        <p:txBody>
          <a:bodyPr/>
          <a:lstStyle/>
          <a:p>
            <a:pPr marL="0" indent="0">
              <a:buNone/>
            </a:pPr>
            <a:r>
              <a:rPr lang="da-DK" sz="1600" dirty="0" smtClean="0">
                <a:solidFill>
                  <a:schemeClr val="accent1"/>
                </a:solidFill>
              </a:rPr>
              <a:t>Obs!</a:t>
            </a:r>
          </a:p>
          <a:p>
            <a:r>
              <a:rPr lang="da-DK" sz="1600" dirty="0" smtClean="0"/>
              <a:t>Du må gerne indsætte billeder, der kan understøtte din præsentation – men husk at dispositionen ikke indgår i vurderingen. </a:t>
            </a:r>
          </a:p>
          <a:p>
            <a:r>
              <a:rPr lang="da-DK" sz="1600" dirty="0" smtClean="0"/>
              <a:t>Hvis der også er tekst på billedet, skal teksten være på tysk.</a:t>
            </a:r>
          </a:p>
        </p:txBody>
      </p:sp>
      <p:sp>
        <p:nvSpPr>
          <p:cNvPr id="5" name="Pladsholder til dato 4"/>
          <p:cNvSpPr>
            <a:spLocks noGrp="1"/>
          </p:cNvSpPr>
          <p:nvPr>
            <p:ph type="dt" sz="half" idx="10"/>
          </p:nvPr>
        </p:nvSpPr>
        <p:spPr/>
        <p:txBody>
          <a:bodyPr/>
          <a:lstStyle/>
          <a:p>
            <a:fld id="{9CC0B505-7AB3-4E29-8D28-5297D5EE037A}" type="datetime2">
              <a:rPr lang="da-DK" smtClean="0"/>
              <a:t>4. maj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19</a:t>
            </a:fld>
            <a:endParaRPr lang="da-DK" dirty="0"/>
          </a:p>
        </p:txBody>
      </p:sp>
      <p:sp>
        <p:nvSpPr>
          <p:cNvPr id="8" name="Pladsholder til sidefod 7"/>
          <p:cNvSpPr>
            <a:spLocks noGrp="1"/>
          </p:cNvSpPr>
          <p:nvPr>
            <p:ph type="ftr" sz="quarter" idx="11"/>
          </p:nvPr>
        </p:nvSpPr>
        <p:spPr/>
        <p:txBody>
          <a:bodyPr/>
          <a:lstStyle/>
          <a:p>
            <a:r>
              <a:rPr lang="da-DK" dirty="0" smtClean="0"/>
              <a:t>Klar til den mundtlige prøve i tysk</a:t>
            </a:r>
            <a:endParaRPr lang="da-DK" dirty="0"/>
          </a:p>
        </p:txBody>
      </p:sp>
    </p:spTree>
    <p:extLst>
      <p:ext uri="{BB962C8B-B14F-4D97-AF65-F5344CB8AC3E}">
        <p14:creationId xmlns:p14="http://schemas.microsoft.com/office/powerpoint/2010/main" val="4264129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Lærerinformation</a:t>
            </a:r>
            <a:endParaRPr lang="da-DK" dirty="0"/>
          </a:p>
        </p:txBody>
      </p:sp>
      <p:sp>
        <p:nvSpPr>
          <p:cNvPr id="3" name="Pladsholder til indhold 2"/>
          <p:cNvSpPr>
            <a:spLocks noGrp="1"/>
          </p:cNvSpPr>
          <p:nvPr>
            <p:ph sz="half" idx="1"/>
          </p:nvPr>
        </p:nvSpPr>
        <p:spPr>
          <a:xfrm>
            <a:off x="539712" y="1159280"/>
            <a:ext cx="8332789" cy="5291920"/>
          </a:xfrm>
        </p:spPr>
        <p:txBody>
          <a:bodyPr/>
          <a:lstStyle/>
          <a:p>
            <a:pPr marL="0" indent="0">
              <a:buNone/>
            </a:pPr>
            <a:r>
              <a:rPr lang="da-DK" dirty="0"/>
              <a:t>Forløbet </a:t>
            </a:r>
            <a:r>
              <a:rPr lang="da-DK" dirty="0" smtClean="0"/>
              <a:t>”</a:t>
            </a:r>
            <a:r>
              <a:rPr lang="da-DK" b="1" i="1" dirty="0" smtClean="0"/>
              <a:t>Klar </a:t>
            </a:r>
            <a:r>
              <a:rPr lang="da-DK" b="1" i="1" dirty="0"/>
              <a:t>til </a:t>
            </a:r>
            <a:r>
              <a:rPr lang="da-DK" b="1" i="1" dirty="0" smtClean="0"/>
              <a:t>den mundtlige prøve i tysk” </a:t>
            </a:r>
            <a:r>
              <a:rPr lang="da-DK" dirty="0"/>
              <a:t>er bygget op omkring en </a:t>
            </a:r>
            <a:r>
              <a:rPr lang="da-DK" dirty="0" smtClean="0"/>
              <a:t>PowerPoint-præsentation, </a:t>
            </a:r>
            <a:r>
              <a:rPr lang="da-DK" dirty="0"/>
              <a:t>som du </a:t>
            </a:r>
            <a:r>
              <a:rPr lang="da-DK" dirty="0" smtClean="0"/>
              <a:t>kan </a:t>
            </a:r>
            <a:r>
              <a:rPr lang="da-DK" dirty="0"/>
              <a:t>benytte i </a:t>
            </a:r>
            <a:r>
              <a:rPr lang="da-DK" dirty="0" smtClean="0"/>
              <a:t>din tyskundervisning.</a:t>
            </a:r>
            <a:endParaRPr lang="da-DK" dirty="0"/>
          </a:p>
          <a:p>
            <a:pPr marL="0" indent="0">
              <a:buNone/>
            </a:pPr>
            <a:endParaRPr lang="da-DK" dirty="0"/>
          </a:p>
          <a:p>
            <a:pPr marL="0" indent="0">
              <a:buNone/>
            </a:pPr>
            <a:r>
              <a:rPr lang="da-DK" dirty="0"/>
              <a:t>PowerPoint-præsentationen </a:t>
            </a:r>
            <a:r>
              <a:rPr lang="da-DK" dirty="0" smtClean="0"/>
              <a:t>består af tre dele</a:t>
            </a:r>
            <a:r>
              <a:rPr lang="da-DK" dirty="0"/>
              <a:t>:</a:t>
            </a:r>
          </a:p>
          <a:p>
            <a:pPr marL="457200" indent="-457200">
              <a:buFont typeface="+mj-lt"/>
              <a:buAutoNum type="arabicPeriod"/>
            </a:pPr>
            <a:r>
              <a:rPr lang="da-DK" dirty="0" smtClean="0"/>
              <a:t>Information til læreren</a:t>
            </a:r>
            <a:endParaRPr lang="da-DK" dirty="0"/>
          </a:p>
          <a:p>
            <a:pPr marL="457200" indent="-457200">
              <a:buFont typeface="+mj-lt"/>
              <a:buAutoNum type="arabicPeriod"/>
            </a:pPr>
            <a:r>
              <a:rPr lang="da-DK" dirty="0" smtClean="0"/>
              <a:t>Information og gode råd til elever </a:t>
            </a:r>
          </a:p>
          <a:p>
            <a:pPr marL="457200" indent="-457200">
              <a:buFont typeface="+mj-lt"/>
              <a:buAutoNum type="arabicPeriod"/>
            </a:pPr>
            <a:r>
              <a:rPr lang="da-DK" dirty="0" smtClean="0"/>
              <a:t>Tyskfaglig inspiration til din undervisning </a:t>
            </a:r>
          </a:p>
          <a:p>
            <a:pPr marL="0" indent="0">
              <a:buNone/>
            </a:pPr>
            <a:endParaRPr lang="da-DK" dirty="0"/>
          </a:p>
          <a:p>
            <a:pPr marL="0" indent="0">
              <a:buNone/>
            </a:pPr>
            <a:r>
              <a:rPr lang="da-DK" dirty="0" smtClean="0"/>
              <a:t>Forløbet </a:t>
            </a:r>
            <a:r>
              <a:rPr lang="da-DK" dirty="0"/>
              <a:t>og denne PowerPoint kan benyttes direkte </a:t>
            </a:r>
            <a:r>
              <a:rPr lang="da-DK" dirty="0" smtClean="0"/>
              <a:t>i undervisningen </a:t>
            </a:r>
            <a:r>
              <a:rPr lang="da-DK" dirty="0"/>
              <a:t>men kan med fordel justeres og tilpasses den elevgruppe, du arbejder med. Derfor har du også selv mulighed for at redigere i præsentationen. </a:t>
            </a:r>
            <a:r>
              <a:rPr lang="da-DK" dirty="0" smtClean="0"/>
              <a:t>Til nogle </a:t>
            </a:r>
            <a:r>
              <a:rPr lang="da-DK" dirty="0"/>
              <a:t>slides </a:t>
            </a:r>
            <a:r>
              <a:rPr lang="da-DK" dirty="0" smtClean="0"/>
              <a:t>er der tilføjet </a:t>
            </a:r>
            <a:r>
              <a:rPr lang="da-DK" dirty="0"/>
              <a:t>noter </a:t>
            </a:r>
            <a:r>
              <a:rPr lang="da-DK" dirty="0" smtClean="0"/>
              <a:t>til læreren.</a:t>
            </a:r>
            <a:endParaRPr lang="da-DK" dirty="0"/>
          </a:p>
          <a:p>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a:t>
            </a:fld>
            <a:endParaRPr lang="da-DK" dirty="0"/>
          </a:p>
        </p:txBody>
      </p:sp>
    </p:spTree>
    <p:extLst>
      <p:ext uri="{BB962C8B-B14F-4D97-AF65-F5344CB8AC3E}">
        <p14:creationId xmlns:p14="http://schemas.microsoft.com/office/powerpoint/2010/main" val="4129833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Dispositionen </a:t>
            </a:r>
            <a:endParaRPr lang="da-DK" dirty="0"/>
          </a:p>
        </p:txBody>
      </p:sp>
      <p:sp>
        <p:nvSpPr>
          <p:cNvPr id="3" name="Pladsholder til indhold 2"/>
          <p:cNvSpPr>
            <a:spLocks noGrp="1"/>
          </p:cNvSpPr>
          <p:nvPr>
            <p:ph sz="half" idx="1"/>
          </p:nvPr>
        </p:nvSpPr>
        <p:spPr/>
        <p:txBody>
          <a:bodyPr/>
          <a:lstStyle/>
          <a:p>
            <a:r>
              <a:rPr lang="da-DK" dirty="0" smtClean="0"/>
              <a:t>Dispositionen </a:t>
            </a:r>
            <a:r>
              <a:rPr lang="da-DK" dirty="0"/>
              <a:t>skal indeholde: </a:t>
            </a:r>
            <a:endParaRPr lang="da-DK" dirty="0" smtClean="0"/>
          </a:p>
          <a:p>
            <a:pPr lvl="1"/>
            <a:r>
              <a:rPr lang="da-DK" dirty="0" smtClean="0"/>
              <a:t>stikord </a:t>
            </a:r>
            <a:r>
              <a:rPr lang="da-DK" dirty="0"/>
              <a:t>til, hvad </a:t>
            </a:r>
            <a:r>
              <a:rPr lang="da-DK" dirty="0" smtClean="0"/>
              <a:t>du </a:t>
            </a:r>
            <a:r>
              <a:rPr lang="da-DK" dirty="0"/>
              <a:t>vil præsentere ved eksaminationen </a:t>
            </a:r>
            <a:endParaRPr lang="da-DK" dirty="0" smtClean="0"/>
          </a:p>
          <a:p>
            <a:pPr lvl="1"/>
            <a:r>
              <a:rPr lang="da-DK" dirty="0" smtClean="0"/>
              <a:t>en </a:t>
            </a:r>
            <a:r>
              <a:rPr lang="da-DK" dirty="0"/>
              <a:t>oversigt over anvendte kilder </a:t>
            </a:r>
            <a:endParaRPr lang="da-DK" dirty="0" smtClean="0"/>
          </a:p>
          <a:p>
            <a:pPr lvl="1"/>
            <a:r>
              <a:rPr lang="da-DK" dirty="0" smtClean="0"/>
              <a:t>underskrift </a:t>
            </a:r>
            <a:r>
              <a:rPr lang="da-DK" dirty="0"/>
              <a:t>fra eleven og læreren</a:t>
            </a:r>
            <a:r>
              <a:rPr lang="da-DK" dirty="0" smtClean="0"/>
              <a:t>.</a:t>
            </a:r>
          </a:p>
          <a:p>
            <a:pPr lvl="1"/>
            <a:endParaRPr lang="da-DK" dirty="0"/>
          </a:p>
          <a:p>
            <a:pPr marL="180000" lvl="1" indent="0">
              <a:buNone/>
            </a:pPr>
            <a:endParaRPr lang="da-DK" dirty="0" smtClean="0"/>
          </a:p>
          <a:p>
            <a:pPr marL="180000" lvl="1" indent="0">
              <a:buNone/>
            </a:pPr>
            <a:r>
              <a:rPr lang="da-DK" dirty="0" smtClean="0"/>
              <a:t>For dig selv, din lærer og censor er det en god idé også at notere det overordnede tema og dit selvvalgte emne på dispositionen. </a:t>
            </a:r>
          </a:p>
          <a:p>
            <a:pPr marL="180000" lvl="1" indent="0">
              <a:buNone/>
            </a:pPr>
            <a:endParaRPr lang="da-DK" dirty="0" smtClean="0"/>
          </a:p>
          <a:p>
            <a:pPr marL="180000" lvl="1" indent="0">
              <a:buNone/>
            </a:pPr>
            <a:r>
              <a:rPr lang="da-DK" dirty="0" smtClean="0"/>
              <a:t>Fx: </a:t>
            </a:r>
            <a:endParaRPr lang="da-DK" dirty="0"/>
          </a:p>
          <a:p>
            <a:pPr marL="180000" lvl="1" indent="0">
              <a:buNone/>
            </a:pPr>
            <a:r>
              <a:rPr lang="da-DK" i="1" dirty="0" err="1" smtClean="0"/>
              <a:t>Unser</a:t>
            </a:r>
            <a:r>
              <a:rPr lang="da-DK" i="1" dirty="0" smtClean="0"/>
              <a:t> </a:t>
            </a:r>
            <a:r>
              <a:rPr lang="da-DK" i="1" dirty="0" err="1" smtClean="0"/>
              <a:t>Thema</a:t>
            </a:r>
            <a:r>
              <a:rPr lang="da-DK" i="1" dirty="0" smtClean="0"/>
              <a:t>: </a:t>
            </a:r>
            <a:br>
              <a:rPr lang="da-DK" i="1" dirty="0" smtClean="0"/>
            </a:br>
            <a:r>
              <a:rPr lang="da-DK" i="1" dirty="0" smtClean="0"/>
              <a:t/>
            </a:r>
            <a:br>
              <a:rPr lang="da-DK" i="1" dirty="0" smtClean="0"/>
            </a:br>
            <a:r>
              <a:rPr lang="da-DK" i="1" dirty="0" err="1" smtClean="0"/>
              <a:t>Mein</a:t>
            </a:r>
            <a:r>
              <a:rPr lang="da-DK" i="1" dirty="0" smtClean="0"/>
              <a:t> </a:t>
            </a:r>
            <a:r>
              <a:rPr lang="da-DK" i="1" dirty="0" err="1" smtClean="0"/>
              <a:t>Thema</a:t>
            </a:r>
            <a:r>
              <a:rPr lang="da-DK" i="1" dirty="0" smtClean="0"/>
              <a:t>: </a:t>
            </a:r>
            <a:endParaRPr lang="da-DK" i="1" dirty="0"/>
          </a:p>
        </p:txBody>
      </p:sp>
      <p:sp>
        <p:nvSpPr>
          <p:cNvPr id="5" name="Pladsholder til dato 4"/>
          <p:cNvSpPr>
            <a:spLocks noGrp="1"/>
          </p:cNvSpPr>
          <p:nvPr>
            <p:ph type="dt" sz="half" idx="10"/>
          </p:nvPr>
        </p:nvSpPr>
        <p:spPr/>
        <p:txBody>
          <a:bodyPr/>
          <a:lstStyle/>
          <a:p>
            <a:fld id="{5AD37617-ECE0-41FB-AD99-C5C99BA3D84E}" type="datetime2">
              <a:rPr lang="da-DK" smtClean="0"/>
              <a:t>4. maj 2023</a:t>
            </a:fld>
            <a:endParaRPr lang="da-DK" dirty="0"/>
          </a:p>
        </p:txBody>
      </p:sp>
      <p:sp>
        <p:nvSpPr>
          <p:cNvPr id="6" name="Pladsholder til sidefod 5"/>
          <p:cNvSpPr>
            <a:spLocks noGrp="1"/>
          </p:cNvSpPr>
          <p:nvPr>
            <p:ph type="ftr" sz="quarter" idx="11"/>
          </p:nvPr>
        </p:nvSpPr>
        <p:spPr/>
        <p:txBody>
          <a:bodyPr/>
          <a:lstStyle/>
          <a:p>
            <a:r>
              <a:rPr lang="da-DK" dirty="0" smtClean="0"/>
              <a:t>Klar til den mundtlige prøve i tysk</a:t>
            </a:r>
            <a:endParaRPr lang="da-DK" dirty="0"/>
          </a:p>
        </p:txBody>
      </p:sp>
      <p:sp>
        <p:nvSpPr>
          <p:cNvPr id="7" name="Pladsholder til slidenummer 6"/>
          <p:cNvSpPr>
            <a:spLocks noGrp="1"/>
          </p:cNvSpPr>
          <p:nvPr>
            <p:ph type="sldNum" sz="quarter" idx="12"/>
          </p:nvPr>
        </p:nvSpPr>
        <p:spPr/>
        <p:txBody>
          <a:bodyPr/>
          <a:lstStyle/>
          <a:p>
            <a:fld id="{24C8C45C-947F-4981-8B3F-4F32E973C901}" type="slidenum">
              <a:rPr lang="da-DK" smtClean="0"/>
              <a:pPr/>
              <a:t>20</a:t>
            </a:fld>
            <a:endParaRPr lang="da-DK" dirty="0"/>
          </a:p>
        </p:txBody>
      </p:sp>
    </p:spTree>
    <p:extLst>
      <p:ext uri="{BB962C8B-B14F-4D97-AF65-F5344CB8AC3E}">
        <p14:creationId xmlns:p14="http://schemas.microsoft.com/office/powerpoint/2010/main" val="961114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Inden prøven</a:t>
            </a:r>
            <a:endParaRPr lang="da-DK" dirty="0"/>
          </a:p>
        </p:txBody>
      </p:sp>
      <p:sp>
        <p:nvSpPr>
          <p:cNvPr id="3" name="Pladsholder til indhold 2"/>
          <p:cNvSpPr>
            <a:spLocks noGrp="1"/>
          </p:cNvSpPr>
          <p:nvPr>
            <p:ph sz="half" idx="1"/>
          </p:nvPr>
        </p:nvSpPr>
        <p:spPr/>
        <p:txBody>
          <a:bodyPr/>
          <a:lstStyle/>
          <a:p>
            <a:r>
              <a:rPr lang="da-DK" dirty="0"/>
              <a:t>Det er vigtigt, </a:t>
            </a:r>
            <a:r>
              <a:rPr lang="da-DK" dirty="0" smtClean="0"/>
              <a:t>at du har </a:t>
            </a:r>
            <a:r>
              <a:rPr lang="da-DK" dirty="0"/>
              <a:t>forberedt dig på </a:t>
            </a:r>
            <a:r>
              <a:rPr lang="da-DK" dirty="0" smtClean="0"/>
              <a:t>samtalen, som er anden del af prøven. </a:t>
            </a:r>
          </a:p>
          <a:p>
            <a:r>
              <a:rPr lang="da-DK" dirty="0" smtClean="0"/>
              <a:t>Inden </a:t>
            </a:r>
            <a:r>
              <a:rPr lang="da-DK" dirty="0"/>
              <a:t>prøven gør du dig overvejelser om temaerne og tekstopgivelserne, så du får genopfrisket relevant ordforråd og bliver i stand til at inddrage fx pointer, synspunkter og viden fra teksterne, når det er relevant. </a:t>
            </a:r>
          </a:p>
          <a:p>
            <a:r>
              <a:rPr lang="da-DK" dirty="0" smtClean="0"/>
              <a:t>Derudover </a:t>
            </a:r>
            <a:r>
              <a:rPr lang="da-DK" dirty="0"/>
              <a:t>skal du også kunne udtrykke egne meninger og holdninger. </a:t>
            </a:r>
          </a:p>
          <a:p>
            <a:endParaRPr lang="da-DK" dirty="0"/>
          </a:p>
        </p:txBody>
      </p:sp>
      <p:sp>
        <p:nvSpPr>
          <p:cNvPr id="5" name="Pladsholder til dato 4"/>
          <p:cNvSpPr>
            <a:spLocks noGrp="1"/>
          </p:cNvSpPr>
          <p:nvPr>
            <p:ph type="dt" sz="half" idx="10"/>
          </p:nvPr>
        </p:nvSpPr>
        <p:spPr/>
        <p:txBody>
          <a:bodyPr/>
          <a:lstStyle/>
          <a:p>
            <a:fld id="{5AD37617-ECE0-41FB-AD99-C5C99BA3D84E}" type="datetime2">
              <a:rPr lang="da-DK" smtClean="0"/>
              <a:t>4. maj 2023</a:t>
            </a:fld>
            <a:endParaRPr lang="da-DK" dirty="0"/>
          </a:p>
        </p:txBody>
      </p:sp>
      <p:sp>
        <p:nvSpPr>
          <p:cNvPr id="6" name="Pladsholder til sidefod 5"/>
          <p:cNvSpPr>
            <a:spLocks noGrp="1"/>
          </p:cNvSpPr>
          <p:nvPr>
            <p:ph type="ftr" sz="quarter" idx="11"/>
          </p:nvPr>
        </p:nvSpPr>
        <p:spPr/>
        <p:txBody>
          <a:bodyPr/>
          <a:lstStyle/>
          <a:p>
            <a:r>
              <a:rPr lang="da-DK" dirty="0" smtClean="0"/>
              <a:t>Klar til den mundtlige prøve i tysk</a:t>
            </a:r>
            <a:endParaRPr lang="da-DK" dirty="0"/>
          </a:p>
        </p:txBody>
      </p:sp>
      <p:sp>
        <p:nvSpPr>
          <p:cNvPr id="7" name="Pladsholder til slidenummer 6"/>
          <p:cNvSpPr>
            <a:spLocks noGrp="1"/>
          </p:cNvSpPr>
          <p:nvPr>
            <p:ph type="sldNum" sz="quarter" idx="12"/>
          </p:nvPr>
        </p:nvSpPr>
        <p:spPr/>
        <p:txBody>
          <a:bodyPr/>
          <a:lstStyle/>
          <a:p>
            <a:fld id="{24C8C45C-947F-4981-8B3F-4F32E973C901}" type="slidenum">
              <a:rPr lang="da-DK" smtClean="0"/>
              <a:pPr/>
              <a:t>21</a:t>
            </a:fld>
            <a:endParaRPr lang="da-DK" dirty="0"/>
          </a:p>
        </p:txBody>
      </p:sp>
    </p:spTree>
    <p:extLst>
      <p:ext uri="{BB962C8B-B14F-4D97-AF65-F5344CB8AC3E}">
        <p14:creationId xmlns:p14="http://schemas.microsoft.com/office/powerpoint/2010/main" val="1893859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Under prøven</a:t>
            </a:r>
            <a:endParaRPr lang="da-DK" dirty="0"/>
          </a:p>
        </p:txBody>
      </p:sp>
      <p:sp>
        <p:nvSpPr>
          <p:cNvPr id="3" name="Pladsholder til indhold 2"/>
          <p:cNvSpPr>
            <a:spLocks noGrp="1"/>
          </p:cNvSpPr>
          <p:nvPr>
            <p:ph sz="half" idx="1"/>
          </p:nvPr>
        </p:nvSpPr>
        <p:spPr>
          <a:xfrm>
            <a:off x="539712" y="1666800"/>
            <a:ext cx="8332789" cy="4651200"/>
          </a:xfrm>
        </p:spPr>
        <p:txBody>
          <a:bodyPr/>
          <a:lstStyle/>
          <a:p>
            <a:r>
              <a:rPr lang="da-DK" dirty="0" smtClean="0"/>
              <a:t>Mød op i god tid</a:t>
            </a:r>
          </a:p>
          <a:p>
            <a:r>
              <a:rPr lang="da-DK" dirty="0" smtClean="0"/>
              <a:t>Husk din disposition. Det er det eneste, du må medbringe. </a:t>
            </a:r>
          </a:p>
          <a:p>
            <a:r>
              <a:rPr lang="da-DK" dirty="0" smtClean="0"/>
              <a:t>Træk vejret </a:t>
            </a:r>
            <a:r>
              <a:rPr lang="da-DK" dirty="0" smtClean="0">
                <a:sym typeface="Wingdings" panose="05000000000000000000" pitchFamily="2" charset="2"/>
              </a:rPr>
              <a:t></a:t>
            </a:r>
            <a:endParaRPr lang="da-DK" dirty="0" smtClean="0"/>
          </a:p>
          <a:p>
            <a:r>
              <a:rPr lang="da-DK" dirty="0" smtClean="0"/>
              <a:t>De første ca. 5 minutter får du til at præsentere dit selvvalgte emne. Din lærer og censor afbryder ikke din præsentation. Men de er klar til at hjælpe dig i gang, hvis du går i stå.</a:t>
            </a:r>
          </a:p>
          <a:p>
            <a:r>
              <a:rPr lang="da-DK" dirty="0" smtClean="0"/>
              <a:t>I din præsentation skal du bl.a. vise, at du benytter dig af den viden, du har tilegnet dig fra kilderne.</a:t>
            </a:r>
          </a:p>
          <a:p>
            <a:r>
              <a:rPr lang="da-DK" dirty="0" smtClean="0"/>
              <a:t>Øv din præsentation hjemmefra, så du ved, hvor meget du omtrent kan nå at sige på ca. 5 minutter.</a:t>
            </a:r>
          </a:p>
          <a:p>
            <a:r>
              <a:rPr lang="da-DK" dirty="0" smtClean="0"/>
              <a:t>Efter din præsentation kan din lærer og censor stille korte uddybende spørgsmål.</a:t>
            </a:r>
          </a:p>
          <a:p>
            <a:endParaRPr lang="da-DK" dirty="0" smtClean="0"/>
          </a:p>
          <a:p>
            <a:endParaRPr lang="da-DK" dirty="0"/>
          </a:p>
        </p:txBody>
      </p:sp>
      <p:sp>
        <p:nvSpPr>
          <p:cNvPr id="4" name="Pladsholder til indhold 3"/>
          <p:cNvSpPr>
            <a:spLocks noGrp="1"/>
          </p:cNvSpPr>
          <p:nvPr>
            <p:ph sz="half" idx="2"/>
          </p:nvPr>
        </p:nvSpPr>
        <p:spPr>
          <a:xfrm>
            <a:off x="9637200" y="1666800"/>
            <a:ext cx="2066400" cy="4518000"/>
          </a:xfrm>
          <a:ln w="25400">
            <a:solidFill>
              <a:srgbClr val="FF0000"/>
            </a:solidFill>
          </a:ln>
        </p:spPr>
        <p:txBody>
          <a:bodyPr/>
          <a:lstStyle/>
          <a:p>
            <a:pPr marL="0" indent="0">
              <a:buNone/>
            </a:pPr>
            <a:r>
              <a:rPr lang="da-DK" sz="1600" dirty="0" smtClean="0">
                <a:solidFill>
                  <a:schemeClr val="accent1"/>
                </a:solidFill>
              </a:rPr>
              <a:t>Obs!</a:t>
            </a:r>
          </a:p>
          <a:p>
            <a:r>
              <a:rPr lang="da-DK" sz="1600" dirty="0" smtClean="0"/>
              <a:t>Du kan gennemføre prøven siddende ved et bord sammen med din lærer og censor.</a:t>
            </a:r>
          </a:p>
          <a:p>
            <a:r>
              <a:rPr lang="da-DK" sz="1600" dirty="0" smtClean="0"/>
              <a:t>Du kan også vælge at stå ved tavlen og præsentere dit selvvalgte emne, fx hvis du anvender et </a:t>
            </a:r>
            <a:r>
              <a:rPr lang="da-DK" sz="1600" dirty="0" err="1" smtClean="0"/>
              <a:t>præsentationspro-gram</a:t>
            </a:r>
            <a:r>
              <a:rPr lang="da-DK" sz="1600" dirty="0" smtClean="0"/>
              <a:t>.</a:t>
            </a:r>
          </a:p>
        </p:txBody>
      </p:sp>
      <p:sp>
        <p:nvSpPr>
          <p:cNvPr id="5" name="Pladsholder til dato 4"/>
          <p:cNvSpPr>
            <a:spLocks noGrp="1"/>
          </p:cNvSpPr>
          <p:nvPr>
            <p:ph type="dt" sz="half" idx="10"/>
          </p:nvPr>
        </p:nvSpPr>
        <p:spPr/>
        <p:txBody>
          <a:bodyPr/>
          <a:lstStyle/>
          <a:p>
            <a:fld id="{55F58A9A-9C97-4130-9410-6C43A2653C1B}" type="datetime2">
              <a:rPr lang="da-DK" smtClean="0"/>
              <a:t>4. maj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22</a:t>
            </a:fld>
            <a:endParaRPr lang="da-DK" dirty="0"/>
          </a:p>
        </p:txBody>
      </p:sp>
      <p:sp>
        <p:nvSpPr>
          <p:cNvPr id="8" name="Pladsholder til sidefod 7"/>
          <p:cNvSpPr>
            <a:spLocks noGrp="1"/>
          </p:cNvSpPr>
          <p:nvPr>
            <p:ph type="ftr" sz="quarter" idx="11"/>
          </p:nvPr>
        </p:nvSpPr>
        <p:spPr/>
        <p:txBody>
          <a:bodyPr/>
          <a:lstStyle/>
          <a:p>
            <a:r>
              <a:rPr lang="da-DK" dirty="0" smtClean="0"/>
              <a:t>Klar til den mundtlige prøve i tysk</a:t>
            </a:r>
            <a:endParaRPr lang="da-DK" dirty="0"/>
          </a:p>
        </p:txBody>
      </p:sp>
    </p:spTree>
    <p:extLst>
      <p:ext uri="{BB962C8B-B14F-4D97-AF65-F5344CB8AC3E}">
        <p14:creationId xmlns:p14="http://schemas.microsoft.com/office/powerpoint/2010/main" val="2623061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Under prøven</a:t>
            </a:r>
            <a:endParaRPr lang="da-DK" dirty="0"/>
          </a:p>
        </p:txBody>
      </p:sp>
      <p:sp>
        <p:nvSpPr>
          <p:cNvPr id="3" name="Pladsholder til indhold 2"/>
          <p:cNvSpPr>
            <a:spLocks noGrp="1"/>
          </p:cNvSpPr>
          <p:nvPr>
            <p:ph sz="half" idx="1"/>
          </p:nvPr>
        </p:nvSpPr>
        <p:spPr>
          <a:xfrm>
            <a:off x="539712" y="1553496"/>
            <a:ext cx="8332789" cy="4764503"/>
          </a:xfrm>
        </p:spPr>
        <p:txBody>
          <a:bodyPr/>
          <a:lstStyle/>
          <a:p>
            <a:r>
              <a:rPr lang="da-DK" dirty="0" smtClean="0"/>
              <a:t>Efter præsentationen trækker du et prøveoplæg fra et andet tema end det, du har anvendt i præsentationen.</a:t>
            </a:r>
          </a:p>
          <a:p>
            <a:r>
              <a:rPr lang="da-DK" dirty="0" smtClean="0"/>
              <a:t>Enten læser din lærer prøveoplægget op for dig, eller også læser du det selv. Din lærer spørger dig, om du har forstået prøveoplægget. </a:t>
            </a:r>
          </a:p>
          <a:p>
            <a:r>
              <a:rPr lang="da-DK" dirty="0" smtClean="0"/>
              <a:t>Du og din lærer gennemfører en samtale om prøveoplægget.</a:t>
            </a:r>
          </a:p>
          <a:p>
            <a:r>
              <a:rPr lang="da-DK" dirty="0" smtClean="0"/>
              <a:t>Censor kan stille uddybende spørgsmål.</a:t>
            </a:r>
          </a:p>
        </p:txBody>
      </p:sp>
      <p:sp>
        <p:nvSpPr>
          <p:cNvPr id="4" name="Pladsholder til indhold 3"/>
          <p:cNvSpPr>
            <a:spLocks noGrp="1"/>
          </p:cNvSpPr>
          <p:nvPr>
            <p:ph sz="half" idx="2"/>
          </p:nvPr>
        </p:nvSpPr>
        <p:spPr>
          <a:xfrm>
            <a:off x="9520564" y="1553496"/>
            <a:ext cx="2200839" cy="4545052"/>
          </a:xfrm>
          <a:ln w="25400">
            <a:solidFill>
              <a:srgbClr val="FF0000"/>
            </a:solidFill>
          </a:ln>
        </p:spPr>
        <p:txBody>
          <a:bodyPr/>
          <a:lstStyle/>
          <a:p>
            <a:pPr marL="0" indent="0">
              <a:buNone/>
            </a:pPr>
            <a:r>
              <a:rPr lang="da-DK" sz="1600" dirty="0" smtClean="0">
                <a:solidFill>
                  <a:schemeClr val="accent1"/>
                </a:solidFill>
              </a:rPr>
              <a:t>Obs!</a:t>
            </a:r>
          </a:p>
          <a:p>
            <a:r>
              <a:rPr lang="da-DK" sz="1600" dirty="0" smtClean="0"/>
              <a:t>Prøveoplægget består af et spørgsmål eller et udsagn.</a:t>
            </a:r>
          </a:p>
          <a:p>
            <a:r>
              <a:rPr lang="da-DK" sz="1600" dirty="0" smtClean="0"/>
              <a:t>Prøveoplægget kan også indeholde relevant billedmateriale.  </a:t>
            </a:r>
          </a:p>
          <a:p>
            <a:r>
              <a:rPr lang="da-DK" sz="1600" dirty="0" smtClean="0"/>
              <a:t>Prøveoplægget kan også indeholde titler fra tekstopgivelserne, der skal minde dig om de læste tekster. </a:t>
            </a:r>
          </a:p>
        </p:txBody>
      </p:sp>
      <p:sp>
        <p:nvSpPr>
          <p:cNvPr id="5" name="Pladsholder til dato 4"/>
          <p:cNvSpPr>
            <a:spLocks noGrp="1"/>
          </p:cNvSpPr>
          <p:nvPr>
            <p:ph type="dt" sz="half" idx="10"/>
          </p:nvPr>
        </p:nvSpPr>
        <p:spPr/>
        <p:txBody>
          <a:bodyPr/>
          <a:lstStyle/>
          <a:p>
            <a:fld id="{06F4AE3A-86D0-46D0-9A41-DC5FF9CF39E7}" type="datetime2">
              <a:rPr lang="da-DK" smtClean="0"/>
              <a:t>4. maj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23</a:t>
            </a:fld>
            <a:endParaRPr lang="da-DK" dirty="0"/>
          </a:p>
        </p:txBody>
      </p:sp>
      <p:sp>
        <p:nvSpPr>
          <p:cNvPr id="8" name="Pladsholder til sidefod 7"/>
          <p:cNvSpPr>
            <a:spLocks noGrp="1"/>
          </p:cNvSpPr>
          <p:nvPr>
            <p:ph type="ftr" sz="quarter" idx="11"/>
          </p:nvPr>
        </p:nvSpPr>
        <p:spPr/>
        <p:txBody>
          <a:bodyPr/>
          <a:lstStyle/>
          <a:p>
            <a:r>
              <a:rPr lang="da-DK" dirty="0" smtClean="0"/>
              <a:t>Klar til den mundtlige prøve i tysk</a:t>
            </a:r>
            <a:endParaRPr lang="da-DK" dirty="0"/>
          </a:p>
        </p:txBody>
      </p:sp>
    </p:spTree>
    <p:extLst>
      <p:ext uri="{BB962C8B-B14F-4D97-AF65-F5344CB8AC3E}">
        <p14:creationId xmlns:p14="http://schemas.microsoft.com/office/powerpoint/2010/main" val="3314730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Under prøven</a:t>
            </a:r>
            <a:endParaRPr lang="da-DK" dirty="0"/>
          </a:p>
        </p:txBody>
      </p:sp>
      <p:sp>
        <p:nvSpPr>
          <p:cNvPr id="3" name="Pladsholder til indhold 2"/>
          <p:cNvSpPr>
            <a:spLocks noGrp="1"/>
          </p:cNvSpPr>
          <p:nvPr>
            <p:ph sz="half" idx="1"/>
          </p:nvPr>
        </p:nvSpPr>
        <p:spPr/>
        <p:txBody>
          <a:bodyPr/>
          <a:lstStyle/>
          <a:p>
            <a:r>
              <a:rPr lang="da-DK" dirty="0" smtClean="0"/>
              <a:t>Hvis du kommer til at lave en fejl og opdager det, skal du endelig rette dig selv. Det viser din lærer og censor, at du har indblik i sproget. </a:t>
            </a:r>
          </a:p>
          <a:p>
            <a:r>
              <a:rPr lang="da-DK" dirty="0" smtClean="0"/>
              <a:t>Det vægter også positivt, hvis du kan omformulere dig i tilfælde af, du mangler ord. </a:t>
            </a:r>
            <a:endParaRPr lang="da-DK" dirty="0"/>
          </a:p>
        </p:txBody>
      </p:sp>
      <p:sp>
        <p:nvSpPr>
          <p:cNvPr id="4" name="Pladsholder til indhold 3"/>
          <p:cNvSpPr>
            <a:spLocks noGrp="1"/>
          </p:cNvSpPr>
          <p:nvPr>
            <p:ph sz="half" idx="2"/>
          </p:nvPr>
        </p:nvSpPr>
        <p:spPr>
          <a:xfrm>
            <a:off x="9637200" y="1553498"/>
            <a:ext cx="2191006" cy="4764502"/>
          </a:xfrm>
          <a:ln w="25400">
            <a:solidFill>
              <a:srgbClr val="FF0000"/>
            </a:solidFill>
          </a:ln>
        </p:spPr>
        <p:txBody>
          <a:bodyPr/>
          <a:lstStyle/>
          <a:p>
            <a:pPr marL="0" indent="0">
              <a:buNone/>
            </a:pPr>
            <a:r>
              <a:rPr lang="da-DK" sz="1600" dirty="0" smtClean="0">
                <a:solidFill>
                  <a:schemeClr val="accent1"/>
                </a:solidFill>
              </a:rPr>
              <a:t>Obs!</a:t>
            </a:r>
          </a:p>
          <a:p>
            <a:r>
              <a:rPr lang="da-DK" sz="1600" dirty="0" smtClean="0"/>
              <a:t>Det er en god idé at kunne disse vendinger:  </a:t>
            </a:r>
            <a:br>
              <a:rPr lang="da-DK" sz="1600" dirty="0" smtClean="0"/>
            </a:br>
            <a:endParaRPr lang="da-DK" sz="1600" dirty="0" smtClean="0"/>
          </a:p>
          <a:p>
            <a:pPr marL="0" indent="0">
              <a:buNone/>
            </a:pPr>
            <a:r>
              <a:rPr lang="da-DK" sz="1600" dirty="0" smtClean="0"/>
              <a:t>”</a:t>
            </a:r>
            <a:r>
              <a:rPr lang="da-DK" sz="1600" dirty="0" err="1" smtClean="0"/>
              <a:t>Kannst</a:t>
            </a:r>
            <a:r>
              <a:rPr lang="da-DK" sz="1600" dirty="0" smtClean="0"/>
              <a:t> du bitte die </a:t>
            </a:r>
            <a:r>
              <a:rPr lang="da-DK" sz="1600" dirty="0" err="1" smtClean="0"/>
              <a:t>Frage</a:t>
            </a:r>
            <a:r>
              <a:rPr lang="da-DK" sz="1600" dirty="0" smtClean="0"/>
              <a:t> </a:t>
            </a:r>
            <a:r>
              <a:rPr lang="da-DK" sz="1600" dirty="0" err="1" smtClean="0"/>
              <a:t>wiederholen</a:t>
            </a:r>
            <a:r>
              <a:rPr lang="da-DK" sz="1600" dirty="0" smtClean="0"/>
              <a:t>? ”</a:t>
            </a:r>
          </a:p>
          <a:p>
            <a:pPr marL="0" indent="0">
              <a:buNone/>
            </a:pPr>
            <a:endParaRPr lang="da-DK" sz="1600" dirty="0" smtClean="0"/>
          </a:p>
          <a:p>
            <a:pPr marL="0" indent="0">
              <a:buNone/>
            </a:pPr>
            <a:r>
              <a:rPr lang="da-DK" sz="1600" dirty="0" smtClean="0"/>
              <a:t>”</a:t>
            </a:r>
            <a:r>
              <a:rPr lang="da-DK" sz="1600" dirty="0" err="1" smtClean="0"/>
              <a:t>Ich</a:t>
            </a:r>
            <a:r>
              <a:rPr lang="da-DK" sz="1600" dirty="0" smtClean="0"/>
              <a:t> </a:t>
            </a:r>
            <a:r>
              <a:rPr lang="da-DK" sz="1600" dirty="0" err="1" smtClean="0"/>
              <a:t>verstehe</a:t>
            </a:r>
            <a:r>
              <a:rPr lang="da-DK" sz="1600" dirty="0" smtClean="0"/>
              <a:t> </a:t>
            </a:r>
            <a:r>
              <a:rPr lang="da-DK" sz="1600" dirty="0" err="1" smtClean="0"/>
              <a:t>nicht</a:t>
            </a:r>
            <a:r>
              <a:rPr lang="da-DK" sz="1600" dirty="0" smtClean="0"/>
              <a:t> </a:t>
            </a:r>
            <a:r>
              <a:rPr lang="da-DK" sz="1600" dirty="0" err="1" smtClean="0"/>
              <a:t>ganz</a:t>
            </a:r>
            <a:r>
              <a:rPr lang="da-DK" sz="1600" dirty="0" smtClean="0"/>
              <a:t>”. </a:t>
            </a:r>
          </a:p>
          <a:p>
            <a:pPr marL="0" indent="0">
              <a:buNone/>
            </a:pPr>
            <a:endParaRPr lang="da-DK" sz="1600" dirty="0" smtClean="0"/>
          </a:p>
          <a:p>
            <a:pPr marL="0" indent="0">
              <a:buNone/>
            </a:pPr>
            <a:r>
              <a:rPr lang="da-DK" sz="1600" dirty="0" smtClean="0"/>
              <a:t>”</a:t>
            </a:r>
            <a:r>
              <a:rPr lang="da-DK" sz="1600" dirty="0" err="1" smtClean="0"/>
              <a:t>Ich</a:t>
            </a:r>
            <a:r>
              <a:rPr lang="da-DK" sz="1600" dirty="0" smtClean="0"/>
              <a:t> </a:t>
            </a:r>
            <a:r>
              <a:rPr lang="da-DK" sz="1600" dirty="0" err="1" smtClean="0"/>
              <a:t>wei</a:t>
            </a:r>
            <a:r>
              <a:rPr lang="el-GR" sz="1600" dirty="0" smtClean="0"/>
              <a:t>β</a:t>
            </a:r>
            <a:r>
              <a:rPr lang="da-DK" sz="1600" dirty="0" smtClean="0"/>
              <a:t> </a:t>
            </a:r>
            <a:r>
              <a:rPr lang="da-DK" sz="1600" dirty="0" err="1" smtClean="0"/>
              <a:t>nicht</a:t>
            </a:r>
            <a:r>
              <a:rPr lang="da-DK" sz="1600" dirty="0" smtClean="0"/>
              <a:t>”. </a:t>
            </a:r>
          </a:p>
          <a:p>
            <a:pPr marL="0" indent="0">
              <a:buNone/>
            </a:pPr>
            <a:endParaRPr lang="da-DK" sz="1600" dirty="0"/>
          </a:p>
          <a:p>
            <a:pPr marL="0" indent="0">
              <a:buNone/>
            </a:pPr>
            <a:endParaRPr lang="da-DK" sz="1600" dirty="0"/>
          </a:p>
        </p:txBody>
      </p:sp>
      <p:sp>
        <p:nvSpPr>
          <p:cNvPr id="5" name="Pladsholder til dato 4"/>
          <p:cNvSpPr>
            <a:spLocks noGrp="1"/>
          </p:cNvSpPr>
          <p:nvPr>
            <p:ph type="dt" sz="half" idx="10"/>
          </p:nvPr>
        </p:nvSpPr>
        <p:spPr/>
        <p:txBody>
          <a:bodyPr/>
          <a:lstStyle/>
          <a:p>
            <a:fld id="{57E5F059-4431-46D7-A82B-C222BD01BC9E}" type="datetime2">
              <a:rPr lang="da-DK" smtClean="0"/>
              <a:t>4. maj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24</a:t>
            </a:fld>
            <a:endParaRPr lang="da-DK" dirty="0"/>
          </a:p>
        </p:txBody>
      </p:sp>
      <p:sp>
        <p:nvSpPr>
          <p:cNvPr id="8" name="Pladsholder til sidefod 7"/>
          <p:cNvSpPr>
            <a:spLocks noGrp="1"/>
          </p:cNvSpPr>
          <p:nvPr>
            <p:ph type="ftr" sz="quarter" idx="11"/>
          </p:nvPr>
        </p:nvSpPr>
        <p:spPr/>
        <p:txBody>
          <a:bodyPr/>
          <a:lstStyle/>
          <a:p>
            <a:r>
              <a:rPr lang="da-DK" dirty="0" smtClean="0"/>
              <a:t>Klar til den mundtlige prøve i tysk</a:t>
            </a:r>
            <a:endParaRPr lang="da-DK" dirty="0"/>
          </a:p>
        </p:txBody>
      </p:sp>
    </p:spTree>
    <p:extLst>
      <p:ext uri="{BB962C8B-B14F-4D97-AF65-F5344CB8AC3E}">
        <p14:creationId xmlns:p14="http://schemas.microsoft.com/office/powerpoint/2010/main" val="159340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Efter prøven</a:t>
            </a:r>
            <a:endParaRPr lang="da-DK" dirty="0"/>
          </a:p>
        </p:txBody>
      </p:sp>
      <p:sp>
        <p:nvSpPr>
          <p:cNvPr id="3" name="Pladsholder til indhold 2"/>
          <p:cNvSpPr>
            <a:spLocks noGrp="1"/>
          </p:cNvSpPr>
          <p:nvPr>
            <p:ph sz="half" idx="1"/>
          </p:nvPr>
        </p:nvSpPr>
        <p:spPr/>
        <p:txBody>
          <a:bodyPr/>
          <a:lstStyle/>
          <a:p>
            <a:r>
              <a:rPr lang="da-DK" dirty="0" smtClean="0"/>
              <a:t>Når prøven er overstået, forlader du lokalet, og din lærer og censor drøfter præstationen og giver én karakter på baggrund af deres noter.</a:t>
            </a:r>
          </a:p>
          <a:p>
            <a:r>
              <a:rPr lang="da-DK" dirty="0" smtClean="0"/>
              <a:t>Når lærer og censor er enige om en karakter, bliver du kaldt ind i lokalet igen og modtager din karakter. Din lærer giver dig en uddybende forklaring, der begrunder karakteren.</a:t>
            </a:r>
          </a:p>
          <a:p>
            <a:r>
              <a:rPr lang="da-DK" dirty="0" smtClean="0"/>
              <a:t>Din lærer og censor benytter vurderingskriterier til at vælge en karakter. </a:t>
            </a:r>
            <a:endParaRPr lang="da-DK" dirty="0"/>
          </a:p>
        </p:txBody>
      </p:sp>
      <p:sp>
        <p:nvSpPr>
          <p:cNvPr id="4" name="Pladsholder til indhold 3"/>
          <p:cNvSpPr>
            <a:spLocks noGrp="1"/>
          </p:cNvSpPr>
          <p:nvPr>
            <p:ph sz="half" idx="2"/>
          </p:nvPr>
        </p:nvSpPr>
        <p:spPr>
          <a:xfrm>
            <a:off x="9637199" y="1800000"/>
            <a:ext cx="2212293" cy="4518000"/>
          </a:xfrm>
          <a:ln w="25400">
            <a:solidFill>
              <a:srgbClr val="FF0000"/>
            </a:solidFill>
          </a:ln>
        </p:spPr>
        <p:txBody>
          <a:bodyPr/>
          <a:lstStyle/>
          <a:p>
            <a:pPr marL="0" indent="0">
              <a:buNone/>
            </a:pPr>
            <a:r>
              <a:rPr lang="da-DK" sz="1600" dirty="0" smtClean="0">
                <a:solidFill>
                  <a:schemeClr val="accent1"/>
                </a:solidFill>
              </a:rPr>
              <a:t>Obs!</a:t>
            </a:r>
          </a:p>
          <a:p>
            <a:r>
              <a:rPr lang="da-DK" sz="1600" dirty="0" smtClean="0"/>
              <a:t>Husk  tilbagemeldingerne fra din lærer og censor. Du kan måske bruge dem i forbindelse med en anden prøve.</a:t>
            </a:r>
          </a:p>
          <a:p>
            <a:endParaRPr lang="da-DK" sz="1600" dirty="0" smtClean="0"/>
          </a:p>
          <a:p>
            <a:endParaRPr lang="da-DK" sz="1600" dirty="0"/>
          </a:p>
          <a:p>
            <a:endParaRPr lang="da-DK" sz="1600" dirty="0" smtClean="0"/>
          </a:p>
          <a:p>
            <a:endParaRPr lang="da-DK" sz="1600" dirty="0"/>
          </a:p>
          <a:p>
            <a:endParaRPr lang="da-DK" sz="1600" dirty="0" smtClean="0"/>
          </a:p>
          <a:p>
            <a:endParaRPr lang="da-DK" sz="1600" dirty="0"/>
          </a:p>
        </p:txBody>
      </p:sp>
      <p:sp>
        <p:nvSpPr>
          <p:cNvPr id="5" name="Pladsholder til dato 4"/>
          <p:cNvSpPr>
            <a:spLocks noGrp="1"/>
          </p:cNvSpPr>
          <p:nvPr>
            <p:ph type="dt" sz="half" idx="10"/>
          </p:nvPr>
        </p:nvSpPr>
        <p:spPr/>
        <p:txBody>
          <a:bodyPr/>
          <a:lstStyle/>
          <a:p>
            <a:fld id="{FC2BDFED-EBB5-48B0-91A3-461F3C8824F7}" type="datetime2">
              <a:rPr lang="da-DK" smtClean="0"/>
              <a:t>4. maj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25</a:t>
            </a:fld>
            <a:endParaRPr lang="da-DK" dirty="0"/>
          </a:p>
        </p:txBody>
      </p:sp>
      <p:sp>
        <p:nvSpPr>
          <p:cNvPr id="8" name="Pladsholder til sidefod 7"/>
          <p:cNvSpPr>
            <a:spLocks noGrp="1"/>
          </p:cNvSpPr>
          <p:nvPr>
            <p:ph type="ftr" sz="quarter" idx="11"/>
          </p:nvPr>
        </p:nvSpPr>
        <p:spPr/>
        <p:txBody>
          <a:bodyPr/>
          <a:lstStyle/>
          <a:p>
            <a:r>
              <a:rPr lang="da-DK" dirty="0" smtClean="0"/>
              <a:t>Klar til den mundtlige prøve i tysk</a:t>
            </a:r>
            <a:endParaRPr lang="da-DK" dirty="0"/>
          </a:p>
        </p:txBody>
      </p:sp>
    </p:spTree>
    <p:extLst>
      <p:ext uri="{BB962C8B-B14F-4D97-AF65-F5344CB8AC3E}">
        <p14:creationId xmlns:p14="http://schemas.microsoft.com/office/powerpoint/2010/main" val="744112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Vurderingsskema</a:t>
            </a:r>
            <a:endParaRPr lang="da-DK" dirty="0"/>
          </a:p>
        </p:txBody>
      </p:sp>
      <p:sp>
        <p:nvSpPr>
          <p:cNvPr id="5" name="Pladsholder til dato 4"/>
          <p:cNvSpPr>
            <a:spLocks noGrp="1"/>
          </p:cNvSpPr>
          <p:nvPr>
            <p:ph type="dt" sz="half" idx="10"/>
          </p:nvPr>
        </p:nvSpPr>
        <p:spPr/>
        <p:txBody>
          <a:bodyPr/>
          <a:lstStyle/>
          <a:p>
            <a:fld id="{C46C7971-37BB-4575-92C8-C80CBFC7904F}" type="datetime2">
              <a:rPr lang="da-DK" smtClean="0"/>
              <a:t>4. maj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26</a:t>
            </a:fld>
            <a:endParaRPr lang="da-DK" dirty="0"/>
          </a:p>
        </p:txBody>
      </p:sp>
      <p:sp>
        <p:nvSpPr>
          <p:cNvPr id="11" name="Pladsholder til indhold 10"/>
          <p:cNvSpPr>
            <a:spLocks noGrp="1"/>
          </p:cNvSpPr>
          <p:nvPr>
            <p:ph sz="half" idx="2"/>
          </p:nvPr>
        </p:nvSpPr>
        <p:spPr>
          <a:xfrm>
            <a:off x="6951405" y="1800000"/>
            <a:ext cx="4699259" cy="4518000"/>
          </a:xfrm>
        </p:spPr>
        <p:txBody>
          <a:bodyPr/>
          <a:lstStyle/>
          <a:p>
            <a:r>
              <a:rPr lang="da-DK" dirty="0" smtClean="0"/>
              <a:t>Din lærer og censor </a:t>
            </a:r>
            <a:r>
              <a:rPr lang="da-DK" dirty="0" smtClean="0"/>
              <a:t>kan benytte </a:t>
            </a:r>
            <a:r>
              <a:rPr lang="da-DK" dirty="0" smtClean="0"/>
              <a:t>dette vurderingsskema til deres noter under eller efter prøven.</a:t>
            </a:r>
            <a:endParaRPr lang="da-DK" dirty="0"/>
          </a:p>
        </p:txBody>
      </p:sp>
      <p:sp>
        <p:nvSpPr>
          <p:cNvPr id="3" name="Pladsholder til sidefod 2"/>
          <p:cNvSpPr>
            <a:spLocks noGrp="1"/>
          </p:cNvSpPr>
          <p:nvPr>
            <p:ph type="ftr" sz="quarter" idx="11"/>
          </p:nvPr>
        </p:nvSpPr>
        <p:spPr/>
        <p:txBody>
          <a:bodyPr/>
          <a:lstStyle/>
          <a:p>
            <a:r>
              <a:rPr lang="da-DK" dirty="0" smtClean="0"/>
              <a:t>Klar til den mundtlige prøve i tysk</a:t>
            </a:r>
            <a:endParaRPr lang="da-DK" dirty="0"/>
          </a:p>
        </p:txBody>
      </p:sp>
      <p:pic>
        <p:nvPicPr>
          <p:cNvPr id="8" name="Billede 7"/>
          <p:cNvPicPr>
            <a:picLocks noChangeAspect="1"/>
          </p:cNvPicPr>
          <p:nvPr/>
        </p:nvPicPr>
        <p:blipFill rotWithShape="1">
          <a:blip r:embed="rId3"/>
          <a:srcRect l="1037" t="2217" r="862"/>
          <a:stretch/>
        </p:blipFill>
        <p:spPr>
          <a:xfrm>
            <a:off x="505854" y="1186684"/>
            <a:ext cx="6154645" cy="5264516"/>
          </a:xfrm>
          <a:prstGeom prst="rect">
            <a:avLst/>
          </a:prstGeom>
        </p:spPr>
      </p:pic>
    </p:spTree>
    <p:extLst>
      <p:ext uri="{BB962C8B-B14F-4D97-AF65-F5344CB8AC3E}">
        <p14:creationId xmlns:p14="http://schemas.microsoft.com/office/powerpoint/2010/main" val="35047380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1510" y="387818"/>
            <a:ext cx="2909613" cy="1722895"/>
          </a:xfrm>
        </p:spPr>
        <p:txBody>
          <a:bodyPr/>
          <a:lstStyle/>
          <a:p>
            <a:r>
              <a:rPr lang="da-DK" dirty="0" smtClean="0"/>
              <a:t>Vejledende karakter-beskrivelser</a:t>
            </a:r>
            <a:endParaRPr lang="da-DK" dirty="0"/>
          </a:p>
        </p:txBody>
      </p:sp>
      <p:sp>
        <p:nvSpPr>
          <p:cNvPr id="4" name="Pladsholder til indhold 3"/>
          <p:cNvSpPr>
            <a:spLocks noGrp="1"/>
          </p:cNvSpPr>
          <p:nvPr>
            <p:ph sz="half" idx="2"/>
          </p:nvPr>
        </p:nvSpPr>
        <p:spPr>
          <a:xfrm>
            <a:off x="9454348" y="2110714"/>
            <a:ext cx="2287707" cy="4430486"/>
          </a:xfrm>
        </p:spPr>
        <p:txBody>
          <a:bodyPr/>
          <a:lstStyle/>
          <a:p>
            <a:r>
              <a:rPr lang="da-DK" sz="1600" dirty="0" smtClean="0"/>
              <a:t>Vejledende </a:t>
            </a:r>
            <a:r>
              <a:rPr lang="da-DK" sz="1600" dirty="0" smtClean="0"/>
              <a:t>karakterbeskrivelser hjælper din lærer og censor til at beslutte sig for en karakter.</a:t>
            </a:r>
          </a:p>
          <a:p>
            <a:endParaRPr lang="da-DK" sz="1600" dirty="0"/>
          </a:p>
          <a:p>
            <a:endParaRPr lang="da-DK" sz="1600" dirty="0" smtClean="0"/>
          </a:p>
          <a:p>
            <a:endParaRPr lang="da-DK" sz="1600" dirty="0" smtClean="0"/>
          </a:p>
          <a:p>
            <a:endParaRPr lang="da-DK" sz="1600" dirty="0"/>
          </a:p>
          <a:p>
            <a:endParaRPr lang="da-DK" sz="1600" dirty="0" smtClean="0"/>
          </a:p>
          <a:p>
            <a:endParaRPr lang="da-DK" sz="1600" dirty="0"/>
          </a:p>
          <a:p>
            <a:endParaRPr lang="da-DK" sz="1600" dirty="0"/>
          </a:p>
        </p:txBody>
      </p:sp>
      <p:sp>
        <p:nvSpPr>
          <p:cNvPr id="5" name="Pladsholder til dato 4"/>
          <p:cNvSpPr>
            <a:spLocks noGrp="1"/>
          </p:cNvSpPr>
          <p:nvPr>
            <p:ph type="dt" sz="half" idx="10"/>
          </p:nvPr>
        </p:nvSpPr>
        <p:spPr/>
        <p:txBody>
          <a:bodyPr/>
          <a:lstStyle/>
          <a:p>
            <a:fld id="{8476E0C6-D32C-4E3D-A1C6-AEBAB3C1146B}" type="datetime2">
              <a:rPr lang="da-DK" smtClean="0"/>
              <a:t>4. maj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27</a:t>
            </a:fld>
            <a:endParaRPr lang="da-DK" dirty="0"/>
          </a:p>
        </p:txBody>
      </p:sp>
      <p:sp>
        <p:nvSpPr>
          <p:cNvPr id="3" name="Pladsholder til sidefod 2"/>
          <p:cNvSpPr>
            <a:spLocks noGrp="1"/>
          </p:cNvSpPr>
          <p:nvPr>
            <p:ph type="ftr" sz="quarter" idx="11"/>
          </p:nvPr>
        </p:nvSpPr>
        <p:spPr/>
        <p:txBody>
          <a:bodyPr/>
          <a:lstStyle/>
          <a:p>
            <a:r>
              <a:rPr lang="da-DK" dirty="0" smtClean="0"/>
              <a:t>Klar til den mundtlige prøve i tysk</a:t>
            </a:r>
            <a:endParaRPr lang="da-DK" dirty="0"/>
          </a:p>
        </p:txBody>
      </p:sp>
      <p:pic>
        <p:nvPicPr>
          <p:cNvPr id="10" name="Billede 9"/>
          <p:cNvPicPr>
            <a:picLocks noChangeAspect="1"/>
          </p:cNvPicPr>
          <p:nvPr/>
        </p:nvPicPr>
        <p:blipFill>
          <a:blip r:embed="rId3"/>
          <a:stretch>
            <a:fillRect/>
          </a:stretch>
        </p:blipFill>
        <p:spPr>
          <a:xfrm>
            <a:off x="3652374" y="211096"/>
            <a:ext cx="4885663" cy="6240104"/>
          </a:xfrm>
          <a:prstGeom prst="rect">
            <a:avLst/>
          </a:prstGeom>
        </p:spPr>
      </p:pic>
    </p:spTree>
    <p:extLst>
      <p:ext uri="{BB962C8B-B14F-4D97-AF65-F5344CB8AC3E}">
        <p14:creationId xmlns:p14="http://schemas.microsoft.com/office/powerpoint/2010/main" val="33292630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Hjælpemidler</a:t>
            </a:r>
            <a:endParaRPr lang="da-DK" dirty="0"/>
          </a:p>
        </p:txBody>
      </p:sp>
      <p:sp>
        <p:nvSpPr>
          <p:cNvPr id="3" name="Pladsholder til indhold 2"/>
          <p:cNvSpPr>
            <a:spLocks noGrp="1"/>
          </p:cNvSpPr>
          <p:nvPr>
            <p:ph sz="half" idx="1"/>
          </p:nvPr>
        </p:nvSpPr>
        <p:spPr/>
        <p:txBody>
          <a:bodyPr/>
          <a:lstStyle/>
          <a:p>
            <a:r>
              <a:rPr lang="da-DK" dirty="0" smtClean="0"/>
              <a:t>Du må ikke medbringe hjælpemidler til den mundtlige prøve.</a:t>
            </a:r>
          </a:p>
          <a:p>
            <a:r>
              <a:rPr lang="da-DK" dirty="0" smtClean="0"/>
              <a:t>Du må udelukkende medbringe din disposition.</a:t>
            </a:r>
            <a:endParaRPr lang="da-DK" dirty="0"/>
          </a:p>
        </p:txBody>
      </p:sp>
      <p:sp>
        <p:nvSpPr>
          <p:cNvPr id="5" name="Pladsholder til dato 4"/>
          <p:cNvSpPr>
            <a:spLocks noGrp="1"/>
          </p:cNvSpPr>
          <p:nvPr>
            <p:ph type="dt" sz="half" idx="10"/>
          </p:nvPr>
        </p:nvSpPr>
        <p:spPr/>
        <p:txBody>
          <a:bodyPr/>
          <a:lstStyle/>
          <a:p>
            <a:fld id="{E37BC641-9F20-4DAC-A99A-1D51F9E81332}" type="datetime2">
              <a:rPr lang="da-DK" smtClean="0"/>
              <a:t>4. maj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28</a:t>
            </a:fld>
            <a:endParaRPr lang="da-DK" dirty="0"/>
          </a:p>
        </p:txBody>
      </p:sp>
      <p:sp>
        <p:nvSpPr>
          <p:cNvPr id="8" name="Pladsholder til sidefod 7"/>
          <p:cNvSpPr>
            <a:spLocks noGrp="1"/>
          </p:cNvSpPr>
          <p:nvPr>
            <p:ph type="ftr" sz="quarter" idx="11"/>
          </p:nvPr>
        </p:nvSpPr>
        <p:spPr/>
        <p:txBody>
          <a:bodyPr/>
          <a:lstStyle/>
          <a:p>
            <a:r>
              <a:rPr lang="da-DK" dirty="0" smtClean="0"/>
              <a:t>Klar til den mundtlige prøve i tysk</a:t>
            </a:r>
            <a:endParaRPr lang="da-DK" dirty="0"/>
          </a:p>
        </p:txBody>
      </p:sp>
    </p:spTree>
    <p:extLst>
      <p:ext uri="{BB962C8B-B14F-4D97-AF65-F5344CB8AC3E}">
        <p14:creationId xmlns:p14="http://schemas.microsoft.com/office/powerpoint/2010/main" val="11433225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Elevfolder – ”Når du skal til prøve”</a:t>
            </a:r>
            <a:endParaRPr lang="da-DK" dirty="0"/>
          </a:p>
        </p:txBody>
      </p:sp>
      <p:sp>
        <p:nvSpPr>
          <p:cNvPr id="3" name="Pladsholder til indhold 2"/>
          <p:cNvSpPr>
            <a:spLocks noGrp="1"/>
          </p:cNvSpPr>
          <p:nvPr>
            <p:ph sz="half" idx="1"/>
          </p:nvPr>
        </p:nvSpPr>
        <p:spPr/>
        <p:txBody>
          <a:bodyPr/>
          <a:lstStyle/>
          <a:p>
            <a:pPr fontAlgn="base"/>
            <a:r>
              <a:rPr lang="da-DK" dirty="0" smtClean="0"/>
              <a:t>I denne folder finder du </a:t>
            </a:r>
            <a:r>
              <a:rPr lang="da-DK" dirty="0"/>
              <a:t>information om regler for brug af internettet og hjælpemidler under de forskellige prøver</a:t>
            </a:r>
            <a:r>
              <a:rPr lang="da-DK" dirty="0" smtClean="0"/>
              <a:t>.</a:t>
            </a:r>
          </a:p>
          <a:p>
            <a:pPr fontAlgn="base"/>
            <a:r>
              <a:rPr lang="da-DK" dirty="0" smtClean="0"/>
              <a:t>I folderen er der flest informationer vedr. de skriftlige prøver.</a:t>
            </a:r>
          </a:p>
          <a:p>
            <a:pPr fontAlgn="base"/>
            <a:endParaRPr lang="da-DK" dirty="0"/>
          </a:p>
          <a:p>
            <a:endParaRPr lang="da-DK" dirty="0"/>
          </a:p>
        </p:txBody>
      </p:sp>
      <p:sp>
        <p:nvSpPr>
          <p:cNvPr id="5" name="Pladsholder til dato 4"/>
          <p:cNvSpPr>
            <a:spLocks noGrp="1"/>
          </p:cNvSpPr>
          <p:nvPr>
            <p:ph type="dt" sz="half" idx="10"/>
          </p:nvPr>
        </p:nvSpPr>
        <p:spPr/>
        <p:txBody>
          <a:bodyPr/>
          <a:lstStyle/>
          <a:p>
            <a:fld id="{67375FCC-78EC-4FF9-BF68-EA9AF9ABE5BE}" type="datetime2">
              <a:rPr lang="da-DK" smtClean="0"/>
              <a:t>4. maj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29</a:t>
            </a:fld>
            <a:endParaRPr lang="da-DK" dirty="0"/>
          </a:p>
        </p:txBody>
      </p:sp>
      <p:pic>
        <p:nvPicPr>
          <p:cNvPr id="10" name="Pladsholder til indhold 9"/>
          <p:cNvPicPr>
            <a:picLocks noGrp="1" noChangeAspect="1"/>
          </p:cNvPicPr>
          <p:nvPr>
            <p:ph sz="half" idx="2"/>
          </p:nvPr>
        </p:nvPicPr>
        <p:blipFill rotWithShape="1">
          <a:blip r:embed="rId3"/>
          <a:srcRect l="35997" t="19225" r="37707" b="13484"/>
          <a:stretch/>
        </p:blipFill>
        <p:spPr>
          <a:xfrm>
            <a:off x="7271658" y="1781464"/>
            <a:ext cx="3243942" cy="4669312"/>
          </a:xfrm>
          <a:prstGeom prst="rect">
            <a:avLst/>
          </a:prstGeom>
          <a:effectLst>
            <a:outerShdw blurRad="50800" dist="38100" dir="2700000" algn="tl" rotWithShape="0">
              <a:prstClr val="black">
                <a:alpha val="40000"/>
              </a:prstClr>
            </a:outerShdw>
          </a:effectLst>
        </p:spPr>
      </p:pic>
      <p:sp>
        <p:nvSpPr>
          <p:cNvPr id="4" name="Pladsholder til sidefod 3"/>
          <p:cNvSpPr>
            <a:spLocks noGrp="1"/>
          </p:cNvSpPr>
          <p:nvPr>
            <p:ph type="ftr" sz="quarter" idx="11"/>
          </p:nvPr>
        </p:nvSpPr>
        <p:spPr/>
        <p:txBody>
          <a:bodyPr/>
          <a:lstStyle/>
          <a:p>
            <a:r>
              <a:rPr lang="da-DK" dirty="0" smtClean="0"/>
              <a:t>Klar til den mundtlige prøve i tysk</a:t>
            </a:r>
            <a:endParaRPr lang="da-DK" dirty="0"/>
          </a:p>
        </p:txBody>
      </p:sp>
    </p:spTree>
    <p:extLst>
      <p:ext uri="{BB962C8B-B14F-4D97-AF65-F5344CB8AC3E}">
        <p14:creationId xmlns:p14="http://schemas.microsoft.com/office/powerpoint/2010/main" val="42107644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Mål og målgruppe </a:t>
            </a:r>
            <a:endParaRPr lang="da-DK" sz="2800" dirty="0"/>
          </a:p>
        </p:txBody>
      </p:sp>
      <p:sp>
        <p:nvSpPr>
          <p:cNvPr id="3" name="Pladsholder til indhold 2"/>
          <p:cNvSpPr>
            <a:spLocks noGrp="1"/>
          </p:cNvSpPr>
          <p:nvPr>
            <p:ph sz="half" idx="1"/>
          </p:nvPr>
        </p:nvSpPr>
        <p:spPr/>
        <p:txBody>
          <a:bodyPr/>
          <a:lstStyle/>
          <a:p>
            <a:pPr marL="0" indent="0">
              <a:buNone/>
            </a:pPr>
            <a:r>
              <a:rPr lang="da-DK" b="1" dirty="0"/>
              <a:t>Mål:</a:t>
            </a:r>
          </a:p>
          <a:p>
            <a:r>
              <a:rPr lang="da-DK" dirty="0"/>
              <a:t>Gøre eleverne klar til </a:t>
            </a:r>
            <a:r>
              <a:rPr lang="da-DK" dirty="0" smtClean="0"/>
              <a:t>den mundtlige prøve i tysk. </a:t>
            </a:r>
            <a:endParaRPr lang="da-DK" dirty="0"/>
          </a:p>
          <a:p>
            <a:r>
              <a:rPr lang="da-DK" dirty="0"/>
              <a:t>Give eleverne viden </a:t>
            </a:r>
            <a:r>
              <a:rPr lang="da-DK" dirty="0" smtClean="0"/>
              <a:t>om </a:t>
            </a:r>
            <a:r>
              <a:rPr lang="da-DK" dirty="0"/>
              <a:t>prøvens </a:t>
            </a:r>
            <a:r>
              <a:rPr lang="da-DK" dirty="0" smtClean="0"/>
              <a:t>opbygning.</a:t>
            </a:r>
            <a:endParaRPr lang="da-DK" dirty="0"/>
          </a:p>
          <a:p>
            <a:r>
              <a:rPr lang="da-DK" dirty="0" smtClean="0"/>
              <a:t>Give inspiration til styrkelse af mundtlig kommunikation. </a:t>
            </a:r>
            <a:endParaRPr lang="da-DK" dirty="0"/>
          </a:p>
          <a:p>
            <a:pPr marL="0" indent="0">
              <a:buNone/>
            </a:pPr>
            <a:endParaRPr lang="da-DK" dirty="0"/>
          </a:p>
          <a:p>
            <a:pPr marL="0" indent="0">
              <a:buNone/>
            </a:pPr>
            <a:r>
              <a:rPr lang="da-DK" b="1" dirty="0"/>
              <a:t>Målgruppen</a:t>
            </a:r>
          </a:p>
          <a:p>
            <a:r>
              <a:rPr lang="da-DK" dirty="0"/>
              <a:t>Forløbet er til elever </a:t>
            </a:r>
            <a:r>
              <a:rPr lang="da-DK" dirty="0" smtClean="0"/>
              <a:t>og lærere i udskolingen</a:t>
            </a:r>
            <a:endParaRPr lang="da-DK" dirty="0"/>
          </a:p>
        </p:txBody>
      </p:sp>
      <p:sp>
        <p:nvSpPr>
          <p:cNvPr id="5" name="Pladsholder til dato 4"/>
          <p:cNvSpPr>
            <a:spLocks noGrp="1"/>
          </p:cNvSpPr>
          <p:nvPr>
            <p:ph type="dt" sz="half" idx="10"/>
          </p:nvPr>
        </p:nvSpPr>
        <p:spPr/>
        <p:txBody>
          <a:bodyPr/>
          <a:lstStyle/>
          <a:p>
            <a:fld id="{F8124AFD-FD57-46BD-B5F0-87286DA7906E}" type="datetime2">
              <a:rPr lang="da-DK" smtClean="0"/>
              <a:t>4. maj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3</a:t>
            </a:fld>
            <a:endParaRPr lang="da-DK" dirty="0"/>
          </a:p>
        </p:txBody>
      </p:sp>
      <p:sp>
        <p:nvSpPr>
          <p:cNvPr id="8" name="Pladsholder til sidefod 7"/>
          <p:cNvSpPr>
            <a:spLocks noGrp="1"/>
          </p:cNvSpPr>
          <p:nvPr>
            <p:ph type="ftr" sz="quarter" idx="11"/>
          </p:nvPr>
        </p:nvSpPr>
        <p:spPr/>
        <p:txBody>
          <a:bodyPr/>
          <a:lstStyle/>
          <a:p>
            <a:r>
              <a:rPr lang="da-DK" dirty="0" smtClean="0"/>
              <a:t>Klar til den mundtlige prøve i tysk</a:t>
            </a:r>
            <a:endParaRPr lang="da-DK" dirty="0"/>
          </a:p>
        </p:txBody>
      </p:sp>
    </p:spTree>
    <p:extLst>
      <p:ext uri="{BB962C8B-B14F-4D97-AF65-F5344CB8AC3E}">
        <p14:creationId xmlns:p14="http://schemas.microsoft.com/office/powerpoint/2010/main" val="25599253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82093" y="3827338"/>
            <a:ext cx="7616280" cy="1692000"/>
          </a:xfrm>
        </p:spPr>
        <p:txBody>
          <a:bodyPr/>
          <a:lstStyle/>
          <a:p>
            <a:r>
              <a:rPr lang="da-DK" sz="4000" dirty="0" smtClean="0"/>
              <a:t>God arbejdslyst og god fornøjelse med den mundtlige prøve </a:t>
            </a:r>
            <a:endParaRPr lang="da-DK" sz="4000" dirty="0"/>
          </a:p>
        </p:txBody>
      </p:sp>
      <p:sp>
        <p:nvSpPr>
          <p:cNvPr id="3" name="Pladsholder til dato 2"/>
          <p:cNvSpPr>
            <a:spLocks noGrp="1"/>
          </p:cNvSpPr>
          <p:nvPr>
            <p:ph type="dt" sz="half" idx="10"/>
          </p:nvPr>
        </p:nvSpPr>
        <p:spPr/>
        <p:txBody>
          <a:bodyPr/>
          <a:lstStyle/>
          <a:p>
            <a:fld id="{813515BE-A149-4DA6-99F3-9CEDAE098F7F}" type="datetime2">
              <a:rPr lang="da-DK" smtClean="0"/>
              <a:t>4. maj 2023</a:t>
            </a:fld>
            <a:endParaRPr lang="da-DK" dirty="0"/>
          </a:p>
        </p:txBody>
      </p:sp>
      <p:sp>
        <p:nvSpPr>
          <p:cNvPr id="4" name="Pladsholder til slidenummer 3"/>
          <p:cNvSpPr>
            <a:spLocks noGrp="1"/>
          </p:cNvSpPr>
          <p:nvPr>
            <p:ph type="sldNum" sz="quarter" idx="12"/>
          </p:nvPr>
        </p:nvSpPr>
        <p:spPr/>
        <p:txBody>
          <a:bodyPr/>
          <a:lstStyle/>
          <a:p>
            <a:fld id="{24C8C45C-947F-4981-8B3F-4F32E973C901}" type="slidenum">
              <a:rPr lang="da-DK" smtClean="0"/>
              <a:pPr/>
              <a:t>30</a:t>
            </a:fld>
            <a:endParaRPr lang="da-DK" dirty="0"/>
          </a:p>
        </p:txBody>
      </p:sp>
      <p:sp>
        <p:nvSpPr>
          <p:cNvPr id="5" name="Pladsholder til sidefod 4"/>
          <p:cNvSpPr>
            <a:spLocks noGrp="1"/>
          </p:cNvSpPr>
          <p:nvPr>
            <p:ph type="ftr" sz="quarter" idx="11"/>
          </p:nvPr>
        </p:nvSpPr>
        <p:spPr/>
        <p:txBody>
          <a:bodyPr/>
          <a:lstStyle/>
          <a:p>
            <a:r>
              <a:rPr lang="da-DK" smtClean="0"/>
              <a:t>Klar til den mundtlige prøve i engelsk</a:t>
            </a:r>
            <a:endParaRPr lang="da-DK" dirty="0"/>
          </a:p>
        </p:txBody>
      </p:sp>
    </p:spTree>
    <p:extLst>
      <p:ext uri="{BB962C8B-B14F-4D97-AF65-F5344CB8AC3E}">
        <p14:creationId xmlns:p14="http://schemas.microsoft.com/office/powerpoint/2010/main" val="4080533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564132" y="4024512"/>
            <a:ext cx="8470139" cy="1692000"/>
          </a:xfrm>
        </p:spPr>
        <p:txBody>
          <a:bodyPr/>
          <a:lstStyle/>
          <a:p>
            <a:r>
              <a:rPr lang="da-DK" dirty="0" smtClean="0"/>
              <a:t>Tyskfaglig </a:t>
            </a:r>
            <a:r>
              <a:rPr lang="da-DK" dirty="0"/>
              <a:t>inspiration til din undervisning</a:t>
            </a:r>
          </a:p>
        </p:txBody>
      </p:sp>
      <p:sp>
        <p:nvSpPr>
          <p:cNvPr id="3" name="Pladsholder til dato 2"/>
          <p:cNvSpPr>
            <a:spLocks noGrp="1"/>
          </p:cNvSpPr>
          <p:nvPr>
            <p:ph type="dt" sz="half" idx="10"/>
          </p:nvPr>
        </p:nvSpPr>
        <p:spPr/>
        <p:txBody>
          <a:bodyPr/>
          <a:lstStyle/>
          <a:p>
            <a:fld id="{BA466D64-A7F8-4C99-A57B-B7854F306B76}" type="datetime2">
              <a:rPr lang="da-DK" smtClean="0"/>
              <a:t>4. maj 2023</a:t>
            </a:fld>
            <a:endParaRPr lang="da-DK" dirty="0"/>
          </a:p>
        </p:txBody>
      </p:sp>
      <p:sp>
        <p:nvSpPr>
          <p:cNvPr id="4" name="Pladsholder til slidenummer 3"/>
          <p:cNvSpPr>
            <a:spLocks noGrp="1"/>
          </p:cNvSpPr>
          <p:nvPr>
            <p:ph type="sldNum" sz="quarter" idx="12"/>
          </p:nvPr>
        </p:nvSpPr>
        <p:spPr/>
        <p:txBody>
          <a:bodyPr/>
          <a:lstStyle/>
          <a:p>
            <a:fld id="{24C8C45C-947F-4981-8B3F-4F32E973C901}" type="slidenum">
              <a:rPr lang="da-DK" smtClean="0"/>
              <a:pPr/>
              <a:t>31</a:t>
            </a:fld>
            <a:endParaRPr lang="da-DK" dirty="0"/>
          </a:p>
        </p:txBody>
      </p:sp>
      <p:sp>
        <p:nvSpPr>
          <p:cNvPr id="2" name="Pladsholder til sidefod 1"/>
          <p:cNvSpPr>
            <a:spLocks noGrp="1"/>
          </p:cNvSpPr>
          <p:nvPr>
            <p:ph type="ftr" sz="quarter" idx="11"/>
          </p:nvPr>
        </p:nvSpPr>
        <p:spPr/>
        <p:txBody>
          <a:bodyPr/>
          <a:lstStyle/>
          <a:p>
            <a:r>
              <a:rPr lang="da-DK" smtClean="0"/>
              <a:t>Klar til den mundtlige prøve i engelsk</a:t>
            </a:r>
            <a:endParaRPr lang="da-DK" dirty="0"/>
          </a:p>
        </p:txBody>
      </p:sp>
    </p:spTree>
    <p:extLst>
      <p:ext uri="{BB962C8B-B14F-4D97-AF65-F5344CB8AC3E}">
        <p14:creationId xmlns:p14="http://schemas.microsoft.com/office/powerpoint/2010/main" val="42642649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748" y="398027"/>
            <a:ext cx="8331026" cy="669397"/>
          </a:xfrm>
        </p:spPr>
        <p:txBody>
          <a:bodyPr/>
          <a:lstStyle/>
          <a:p>
            <a:r>
              <a:rPr lang="da-DK" dirty="0" smtClean="0"/>
              <a:t>Mundtlig kommunikation 9. kl. </a:t>
            </a:r>
            <a:endParaRPr lang="da-DK" dirty="0"/>
          </a:p>
        </p:txBody>
      </p:sp>
      <p:sp>
        <p:nvSpPr>
          <p:cNvPr id="3" name="Pladsholder til indhold 2"/>
          <p:cNvSpPr>
            <a:spLocks noGrp="1"/>
          </p:cNvSpPr>
          <p:nvPr>
            <p:ph sz="half" idx="1"/>
          </p:nvPr>
        </p:nvSpPr>
        <p:spPr>
          <a:xfrm>
            <a:off x="539748" y="1491449"/>
            <a:ext cx="8332789" cy="4634047"/>
          </a:xfrm>
        </p:spPr>
        <p:txBody>
          <a:bodyPr/>
          <a:lstStyle/>
          <a:p>
            <a:pPr marL="0" indent="0">
              <a:buNone/>
            </a:pPr>
            <a:r>
              <a:rPr lang="da-DK" sz="1800" dirty="0" smtClean="0"/>
              <a:t>Til den mundtlige prøve i tysk prøves eleverne i at: </a:t>
            </a:r>
          </a:p>
          <a:p>
            <a:r>
              <a:rPr lang="da-DK" sz="1800" i="1" dirty="0" smtClean="0"/>
              <a:t>deltage </a:t>
            </a:r>
            <a:r>
              <a:rPr lang="da-DK" sz="1800" i="1" dirty="0"/>
              <a:t>i en </a:t>
            </a:r>
            <a:r>
              <a:rPr lang="da-DK" sz="1800" b="1" i="1" dirty="0" smtClean="0"/>
              <a:t>samtale</a:t>
            </a:r>
          </a:p>
          <a:p>
            <a:r>
              <a:rPr lang="da-DK" sz="1800" b="1" i="1" dirty="0" smtClean="0"/>
              <a:t>præsentere</a:t>
            </a:r>
            <a:r>
              <a:rPr lang="da-DK" sz="1800" i="1" dirty="0" smtClean="0"/>
              <a:t> </a:t>
            </a:r>
            <a:r>
              <a:rPr lang="da-DK" sz="1800" i="1" dirty="0"/>
              <a:t>og dokumentere indsigt i det selvvalgte </a:t>
            </a:r>
            <a:r>
              <a:rPr lang="da-DK" sz="1800" i="1" dirty="0" smtClean="0"/>
              <a:t>emne</a:t>
            </a:r>
          </a:p>
          <a:p>
            <a:r>
              <a:rPr lang="da-DK" sz="1800" b="1" i="1" dirty="0" smtClean="0"/>
              <a:t>udtale </a:t>
            </a:r>
            <a:r>
              <a:rPr lang="da-DK" sz="1800" i="1" dirty="0"/>
              <a:t>tysk forståeligt, herunder med en udtale og intonation, der ligner tysk </a:t>
            </a:r>
            <a:r>
              <a:rPr lang="da-DK" sz="1800" i="1" dirty="0" smtClean="0"/>
              <a:t>sprogtone</a:t>
            </a:r>
          </a:p>
          <a:p>
            <a:r>
              <a:rPr lang="da-DK" sz="1800" i="1" dirty="0" smtClean="0"/>
              <a:t>udtrykke </a:t>
            </a:r>
            <a:r>
              <a:rPr lang="da-DK" sz="1800" i="1" dirty="0"/>
              <a:t>sig forholdsvis klart i et enkelt sprog </a:t>
            </a:r>
            <a:r>
              <a:rPr lang="da-DK" sz="1800" i="1" dirty="0" smtClean="0"/>
              <a:t>og</a:t>
            </a:r>
          </a:p>
          <a:p>
            <a:r>
              <a:rPr lang="da-DK" sz="1800" b="1" i="1" dirty="0" smtClean="0"/>
              <a:t>anvende </a:t>
            </a:r>
            <a:r>
              <a:rPr lang="da-DK" sz="1800" b="1" i="1" dirty="0"/>
              <a:t>viden </a:t>
            </a:r>
            <a:r>
              <a:rPr lang="da-DK" sz="1800" i="1" dirty="0"/>
              <a:t>om kultur- og samfundsforhold i tysktalende lande</a:t>
            </a:r>
            <a:r>
              <a:rPr lang="da-DK" sz="1800" i="1" dirty="0" smtClean="0"/>
              <a:t>.</a:t>
            </a:r>
          </a:p>
          <a:p>
            <a:endParaRPr lang="da-DK" sz="1800" dirty="0"/>
          </a:p>
          <a:p>
            <a:pPr marL="0" indent="0">
              <a:buNone/>
            </a:pPr>
            <a:endParaRPr lang="da-DK" sz="1800" dirty="0">
              <a:solidFill>
                <a:schemeClr val="accent1"/>
              </a:solidFill>
              <a:latin typeface="Calibri" panose="020F0502020204030204" pitchFamily="34" charset="0"/>
              <a:cs typeface="Calibri" panose="020F0502020204030204" pitchFamily="34" charset="0"/>
            </a:endParaRPr>
          </a:p>
          <a:p>
            <a:pPr marL="0" indent="0">
              <a:buNone/>
            </a:pPr>
            <a:r>
              <a:rPr lang="da-DK" sz="1800" dirty="0">
                <a:latin typeface="Calibri" panose="020F0502020204030204" pitchFamily="34" charset="0"/>
                <a:cs typeface="Calibri" panose="020F0502020204030204" pitchFamily="34" charset="0"/>
              </a:rPr>
              <a:t/>
            </a:r>
            <a:br>
              <a:rPr lang="da-DK" sz="1800" dirty="0">
                <a:latin typeface="Calibri" panose="020F0502020204030204" pitchFamily="34" charset="0"/>
                <a:cs typeface="Calibri" panose="020F0502020204030204" pitchFamily="34" charset="0"/>
              </a:rPr>
            </a:br>
            <a:endParaRPr lang="da-DK" sz="1800" dirty="0">
              <a:latin typeface="Calibri" panose="020F0502020204030204" pitchFamily="34" charset="0"/>
              <a:cs typeface="Calibri" panose="020F0502020204030204" pitchFamily="34" charset="0"/>
            </a:endParaRPr>
          </a:p>
        </p:txBody>
      </p:sp>
      <p:sp>
        <p:nvSpPr>
          <p:cNvPr id="5" name="Pladsholder til dato 4"/>
          <p:cNvSpPr>
            <a:spLocks noGrp="1"/>
          </p:cNvSpPr>
          <p:nvPr>
            <p:ph type="dt" sz="half" idx="10"/>
          </p:nvPr>
        </p:nvSpPr>
        <p:spPr/>
        <p:txBody>
          <a:bodyPr/>
          <a:lstStyle/>
          <a:p>
            <a:fld id="{22B9CF20-0CAE-4D6D-89A0-18027E424518}" type="datetime2">
              <a:rPr lang="da-DK" smtClean="0"/>
              <a:t>4. maj 2023</a:t>
            </a:fld>
            <a:endParaRPr lang="da-DK" dirty="0"/>
          </a:p>
        </p:txBody>
      </p:sp>
      <p:sp>
        <p:nvSpPr>
          <p:cNvPr id="7" name="Pladsholder til sidefod 6"/>
          <p:cNvSpPr>
            <a:spLocks noGrp="1"/>
          </p:cNvSpPr>
          <p:nvPr>
            <p:ph type="ftr" sz="quarter" idx="11"/>
          </p:nvPr>
        </p:nvSpPr>
        <p:spPr/>
        <p:txBody>
          <a:bodyPr/>
          <a:lstStyle/>
          <a:p>
            <a:r>
              <a:rPr lang="da-DK" dirty="0" smtClean="0"/>
              <a:t>Klar til den mundtlige prøve i tysk</a:t>
            </a:r>
            <a:endParaRPr lang="da-DK" dirty="0"/>
          </a:p>
        </p:txBody>
      </p:sp>
      <p:sp>
        <p:nvSpPr>
          <p:cNvPr id="4" name="Tekstfelt 3"/>
          <p:cNvSpPr txBox="1"/>
          <p:nvPr/>
        </p:nvSpPr>
        <p:spPr>
          <a:xfrm>
            <a:off x="9312166" y="1542981"/>
            <a:ext cx="2490951" cy="1846659"/>
          </a:xfrm>
          <a:prstGeom prst="rect">
            <a:avLst/>
          </a:prstGeom>
          <a:noFill/>
          <a:ln w="12700">
            <a:solidFill>
              <a:schemeClr val="tx1"/>
            </a:solidFill>
          </a:ln>
        </p:spPr>
        <p:txBody>
          <a:bodyPr wrap="square" lIns="0" tIns="0" rIns="0" bIns="0" rtlCol="0">
            <a:spAutoFit/>
          </a:bodyPr>
          <a:lstStyle/>
          <a:p>
            <a:r>
              <a:rPr lang="da-DK" sz="2000" dirty="0" smtClean="0"/>
              <a:t>På de næste slides er der forslag til, hvordan eleverne kan arbejde med disse vurderingskriterier. </a:t>
            </a:r>
          </a:p>
        </p:txBody>
      </p:sp>
    </p:spTree>
    <p:extLst>
      <p:ext uri="{BB962C8B-B14F-4D97-AF65-F5344CB8AC3E}">
        <p14:creationId xmlns:p14="http://schemas.microsoft.com/office/powerpoint/2010/main" val="9782950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Mundtlig kommunikation 9. kl. </a:t>
            </a:r>
            <a:endParaRPr lang="da-DK" dirty="0"/>
          </a:p>
        </p:txBody>
      </p:sp>
      <p:sp>
        <p:nvSpPr>
          <p:cNvPr id="3" name="Pladsholder til indhold 2"/>
          <p:cNvSpPr>
            <a:spLocks noGrp="1"/>
          </p:cNvSpPr>
          <p:nvPr>
            <p:ph sz="half" idx="1"/>
          </p:nvPr>
        </p:nvSpPr>
        <p:spPr>
          <a:xfrm>
            <a:off x="539712" y="1703920"/>
            <a:ext cx="8332789" cy="4518000"/>
          </a:xfrm>
        </p:spPr>
        <p:txBody>
          <a:bodyPr/>
          <a:lstStyle/>
          <a:p>
            <a:r>
              <a:rPr lang="da-DK" dirty="0"/>
              <a:t>Eleverne kan udvikle </a:t>
            </a:r>
            <a:r>
              <a:rPr lang="da-DK" b="1" dirty="0"/>
              <a:t>samtalefærdigheden</a:t>
            </a:r>
            <a:r>
              <a:rPr lang="da-DK" dirty="0"/>
              <a:t> gennem fx</a:t>
            </a:r>
            <a:r>
              <a:rPr lang="da-DK" dirty="0" smtClean="0"/>
              <a:t>:</a:t>
            </a:r>
          </a:p>
          <a:p>
            <a:pPr marL="0" indent="0">
              <a:buNone/>
            </a:pPr>
            <a:r>
              <a:rPr lang="da-DK" dirty="0" smtClean="0"/>
              <a:t> </a:t>
            </a:r>
          </a:p>
          <a:p>
            <a:pPr lvl="1"/>
            <a:r>
              <a:rPr lang="da-DK" dirty="0" smtClean="0"/>
              <a:t>Tysk </a:t>
            </a:r>
            <a:r>
              <a:rPr lang="da-DK" dirty="0"/>
              <a:t>som </a:t>
            </a:r>
            <a:r>
              <a:rPr lang="da-DK" dirty="0" smtClean="0"/>
              <a:t>klasserumssprog</a:t>
            </a:r>
          </a:p>
          <a:p>
            <a:pPr lvl="1"/>
            <a:r>
              <a:rPr lang="da-DK" dirty="0" smtClean="0"/>
              <a:t>Aktiv </a:t>
            </a:r>
            <a:r>
              <a:rPr lang="da-DK" dirty="0"/>
              <a:t>brug af sproget i dialoger med forskellige personer, emner og situationer, fx via digitale </a:t>
            </a:r>
            <a:r>
              <a:rPr lang="da-DK" dirty="0" smtClean="0"/>
              <a:t>redskaber</a:t>
            </a:r>
          </a:p>
          <a:p>
            <a:pPr lvl="1"/>
            <a:r>
              <a:rPr lang="da-DK" dirty="0" smtClean="0"/>
              <a:t>Kendskab </a:t>
            </a:r>
            <a:r>
              <a:rPr lang="da-DK" dirty="0"/>
              <a:t>til og afprøvning af </a:t>
            </a:r>
            <a:r>
              <a:rPr lang="da-DK" dirty="0" smtClean="0"/>
              <a:t>small-talk-situationer</a:t>
            </a:r>
          </a:p>
          <a:p>
            <a:pPr lvl="1"/>
            <a:r>
              <a:rPr lang="da-DK" dirty="0" smtClean="0"/>
              <a:t>Aktiv </a:t>
            </a:r>
            <a:r>
              <a:rPr lang="da-DK" dirty="0"/>
              <a:t>brug af sproget i forskelligartede </a:t>
            </a:r>
            <a:r>
              <a:rPr lang="da-DK" dirty="0" smtClean="0"/>
              <a:t>interviewsituationer</a:t>
            </a:r>
          </a:p>
          <a:p>
            <a:pPr lvl="1"/>
            <a:r>
              <a:rPr lang="da-DK" dirty="0" smtClean="0"/>
              <a:t>Rollespil/dramatisering </a:t>
            </a:r>
            <a:r>
              <a:rPr lang="da-DK" dirty="0"/>
              <a:t>af forskellige tekster og </a:t>
            </a:r>
            <a:r>
              <a:rPr lang="da-DK" dirty="0" smtClean="0"/>
              <a:t>situationer</a:t>
            </a:r>
          </a:p>
          <a:p>
            <a:pPr lvl="1"/>
            <a:r>
              <a:rPr lang="da-DK" dirty="0" smtClean="0"/>
              <a:t>Speeddating </a:t>
            </a:r>
          </a:p>
          <a:p>
            <a:pPr lvl="1"/>
            <a:r>
              <a:rPr lang="da-DK" dirty="0" smtClean="0"/>
              <a:t>Cooperative Learning</a:t>
            </a:r>
          </a:p>
          <a:p>
            <a:pPr lvl="1"/>
            <a:r>
              <a:rPr lang="da-DK" dirty="0" smtClean="0"/>
              <a:t>Makkerpar- og gruppearbejde.</a:t>
            </a:r>
            <a:endParaRPr lang="da-DK" dirty="0"/>
          </a:p>
        </p:txBody>
      </p:sp>
      <p:sp>
        <p:nvSpPr>
          <p:cNvPr id="5" name="Pladsholder til dato 4"/>
          <p:cNvSpPr>
            <a:spLocks noGrp="1"/>
          </p:cNvSpPr>
          <p:nvPr>
            <p:ph type="dt" sz="half" idx="10"/>
          </p:nvPr>
        </p:nvSpPr>
        <p:spPr/>
        <p:txBody>
          <a:bodyPr/>
          <a:lstStyle/>
          <a:p>
            <a:fld id="{5AD37617-ECE0-41FB-AD99-C5C99BA3D84E}" type="datetime2">
              <a:rPr lang="da-DK" smtClean="0"/>
              <a:t>4. maj 2023</a:t>
            </a:fld>
            <a:endParaRPr lang="da-DK" dirty="0"/>
          </a:p>
        </p:txBody>
      </p:sp>
      <p:sp>
        <p:nvSpPr>
          <p:cNvPr id="6" name="Pladsholder til sidefod 5"/>
          <p:cNvSpPr>
            <a:spLocks noGrp="1"/>
          </p:cNvSpPr>
          <p:nvPr>
            <p:ph type="ftr" sz="quarter" idx="11"/>
          </p:nvPr>
        </p:nvSpPr>
        <p:spPr/>
        <p:txBody>
          <a:bodyPr/>
          <a:lstStyle/>
          <a:p>
            <a:r>
              <a:rPr lang="da-DK" dirty="0" smtClean="0"/>
              <a:t>Klar til den mundtlige prøve i tysk</a:t>
            </a:r>
            <a:endParaRPr lang="da-DK" dirty="0"/>
          </a:p>
        </p:txBody>
      </p:sp>
      <p:sp>
        <p:nvSpPr>
          <p:cNvPr id="7" name="Pladsholder til slidenummer 6"/>
          <p:cNvSpPr>
            <a:spLocks noGrp="1"/>
          </p:cNvSpPr>
          <p:nvPr>
            <p:ph type="sldNum" sz="quarter" idx="12"/>
          </p:nvPr>
        </p:nvSpPr>
        <p:spPr/>
        <p:txBody>
          <a:bodyPr/>
          <a:lstStyle/>
          <a:p>
            <a:fld id="{24C8C45C-947F-4981-8B3F-4F32E973C901}" type="slidenum">
              <a:rPr lang="da-DK" smtClean="0"/>
              <a:pPr/>
              <a:t>33</a:t>
            </a:fld>
            <a:endParaRPr lang="da-DK" dirty="0"/>
          </a:p>
        </p:txBody>
      </p:sp>
      <p:sp>
        <p:nvSpPr>
          <p:cNvPr id="4" name="Tekstfelt 3"/>
          <p:cNvSpPr txBox="1"/>
          <p:nvPr/>
        </p:nvSpPr>
        <p:spPr>
          <a:xfrm>
            <a:off x="9238594" y="1703920"/>
            <a:ext cx="2364828" cy="1846659"/>
          </a:xfrm>
          <a:prstGeom prst="rect">
            <a:avLst/>
          </a:prstGeom>
          <a:noFill/>
          <a:ln w="12700">
            <a:solidFill>
              <a:schemeClr val="tx1"/>
            </a:solidFill>
          </a:ln>
        </p:spPr>
        <p:txBody>
          <a:bodyPr wrap="square" lIns="0" tIns="0" rIns="0" bIns="0" rtlCol="0">
            <a:spAutoFit/>
          </a:bodyPr>
          <a:lstStyle/>
          <a:p>
            <a:r>
              <a:rPr lang="da-DK" sz="2000" dirty="0" smtClean="0"/>
              <a:t>Link til aktivitet med fokus på samtale: </a:t>
            </a:r>
          </a:p>
          <a:p>
            <a:r>
              <a:rPr lang="de-DE" sz="2000" dirty="0" smtClean="0">
                <a:hlinkClick r:id="rId2"/>
              </a:rPr>
              <a:t>Ein Video von meiner Welt</a:t>
            </a:r>
            <a:endParaRPr lang="da-DK" sz="2000" dirty="0" smtClean="0"/>
          </a:p>
          <a:p>
            <a:endParaRPr lang="da-DK" sz="2000" dirty="0" err="1" smtClean="0"/>
          </a:p>
        </p:txBody>
      </p:sp>
    </p:spTree>
    <p:extLst>
      <p:ext uri="{BB962C8B-B14F-4D97-AF65-F5344CB8AC3E}">
        <p14:creationId xmlns:p14="http://schemas.microsoft.com/office/powerpoint/2010/main" val="12766729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Mundtlig kommunikation 9. kl. </a:t>
            </a:r>
            <a:endParaRPr lang="da-DK" dirty="0"/>
          </a:p>
        </p:txBody>
      </p:sp>
      <p:sp>
        <p:nvSpPr>
          <p:cNvPr id="3" name="Pladsholder til indhold 2"/>
          <p:cNvSpPr>
            <a:spLocks noGrp="1"/>
          </p:cNvSpPr>
          <p:nvPr>
            <p:ph sz="half" idx="1"/>
          </p:nvPr>
        </p:nvSpPr>
        <p:spPr/>
        <p:txBody>
          <a:bodyPr/>
          <a:lstStyle/>
          <a:p>
            <a:r>
              <a:rPr lang="da-DK" dirty="0"/>
              <a:t>Eleverne kan arbejde med </a:t>
            </a:r>
            <a:r>
              <a:rPr lang="da-DK" b="1" dirty="0"/>
              <a:t>præsentationer</a:t>
            </a:r>
            <a:r>
              <a:rPr lang="da-DK" dirty="0"/>
              <a:t> igennem fx: </a:t>
            </a:r>
            <a:endParaRPr lang="da-DK" dirty="0" smtClean="0"/>
          </a:p>
          <a:p>
            <a:pPr marL="0" indent="0">
              <a:buNone/>
            </a:pPr>
            <a:endParaRPr lang="da-DK" dirty="0" smtClean="0"/>
          </a:p>
          <a:p>
            <a:pPr lvl="1"/>
            <a:r>
              <a:rPr lang="da-DK" dirty="0" smtClean="0"/>
              <a:t>Udformning </a:t>
            </a:r>
            <a:r>
              <a:rPr lang="da-DK" dirty="0"/>
              <a:t>og afholdelse af forskellige præsentationer (herunder digitale, mundtlige afleveringer</a:t>
            </a:r>
            <a:r>
              <a:rPr lang="da-DK" dirty="0" smtClean="0"/>
              <a:t>)</a:t>
            </a:r>
          </a:p>
          <a:p>
            <a:pPr lvl="1"/>
            <a:r>
              <a:rPr lang="da-DK" dirty="0" smtClean="0"/>
              <a:t>Synliggørelse </a:t>
            </a:r>
            <a:r>
              <a:rPr lang="da-DK" dirty="0"/>
              <a:t>af og arbejde med chunks, der kan anvendes i </a:t>
            </a:r>
            <a:r>
              <a:rPr lang="da-DK" dirty="0" smtClean="0"/>
              <a:t>præsentationer</a:t>
            </a:r>
          </a:p>
          <a:p>
            <a:pPr lvl="1"/>
            <a:r>
              <a:rPr lang="da-DK" dirty="0" smtClean="0"/>
              <a:t>Ordbogstræning </a:t>
            </a:r>
            <a:r>
              <a:rPr lang="da-DK" dirty="0"/>
              <a:t>vha. digitale </a:t>
            </a:r>
            <a:r>
              <a:rPr lang="da-DK" dirty="0" smtClean="0"/>
              <a:t>ordbøger</a:t>
            </a:r>
          </a:p>
          <a:p>
            <a:pPr lvl="1"/>
            <a:r>
              <a:rPr lang="da-DK" dirty="0" smtClean="0"/>
              <a:t>Feedback </a:t>
            </a:r>
            <a:r>
              <a:rPr lang="da-DK" dirty="0"/>
              <a:t>på andres præsentationer og anvendelse af feedback til forbedring af egen præsentation.</a:t>
            </a:r>
          </a:p>
        </p:txBody>
      </p:sp>
      <p:sp>
        <p:nvSpPr>
          <p:cNvPr id="5" name="Pladsholder til dato 4"/>
          <p:cNvSpPr>
            <a:spLocks noGrp="1"/>
          </p:cNvSpPr>
          <p:nvPr>
            <p:ph type="dt" sz="half" idx="10"/>
          </p:nvPr>
        </p:nvSpPr>
        <p:spPr/>
        <p:txBody>
          <a:bodyPr/>
          <a:lstStyle/>
          <a:p>
            <a:fld id="{5AD37617-ECE0-41FB-AD99-C5C99BA3D84E}" type="datetime2">
              <a:rPr lang="da-DK" smtClean="0"/>
              <a:t>4. maj 2023</a:t>
            </a:fld>
            <a:endParaRPr lang="da-DK" dirty="0"/>
          </a:p>
        </p:txBody>
      </p:sp>
      <p:sp>
        <p:nvSpPr>
          <p:cNvPr id="6" name="Pladsholder til sidefod 5"/>
          <p:cNvSpPr>
            <a:spLocks noGrp="1"/>
          </p:cNvSpPr>
          <p:nvPr>
            <p:ph type="ftr" sz="quarter" idx="11"/>
          </p:nvPr>
        </p:nvSpPr>
        <p:spPr/>
        <p:txBody>
          <a:bodyPr/>
          <a:lstStyle/>
          <a:p>
            <a:r>
              <a:rPr lang="da-DK" dirty="0" smtClean="0"/>
              <a:t>Klar til den mundtlige prøve i tysk</a:t>
            </a:r>
            <a:endParaRPr lang="da-DK" dirty="0"/>
          </a:p>
        </p:txBody>
      </p:sp>
      <p:sp>
        <p:nvSpPr>
          <p:cNvPr id="7" name="Pladsholder til slidenummer 6"/>
          <p:cNvSpPr>
            <a:spLocks noGrp="1"/>
          </p:cNvSpPr>
          <p:nvPr>
            <p:ph type="sldNum" sz="quarter" idx="12"/>
          </p:nvPr>
        </p:nvSpPr>
        <p:spPr/>
        <p:txBody>
          <a:bodyPr/>
          <a:lstStyle/>
          <a:p>
            <a:fld id="{24C8C45C-947F-4981-8B3F-4F32E973C901}" type="slidenum">
              <a:rPr lang="da-DK" smtClean="0"/>
              <a:pPr/>
              <a:t>34</a:t>
            </a:fld>
            <a:endParaRPr lang="da-DK" dirty="0"/>
          </a:p>
        </p:txBody>
      </p:sp>
      <p:sp>
        <p:nvSpPr>
          <p:cNvPr id="4" name="Tekstfelt 3"/>
          <p:cNvSpPr txBox="1"/>
          <p:nvPr/>
        </p:nvSpPr>
        <p:spPr>
          <a:xfrm>
            <a:off x="9312166" y="1789490"/>
            <a:ext cx="2417379" cy="1846659"/>
          </a:xfrm>
          <a:prstGeom prst="rect">
            <a:avLst/>
          </a:prstGeom>
          <a:noFill/>
          <a:ln w="12700">
            <a:solidFill>
              <a:schemeClr val="tx1"/>
            </a:solidFill>
          </a:ln>
        </p:spPr>
        <p:txBody>
          <a:bodyPr wrap="square" lIns="0" tIns="0" rIns="0" bIns="0" rtlCol="0">
            <a:spAutoFit/>
          </a:bodyPr>
          <a:lstStyle/>
          <a:p>
            <a:r>
              <a:rPr lang="da-DK" sz="2000" dirty="0" smtClean="0"/>
              <a:t>Links til aktiviteter med fokus på præsentationer: </a:t>
            </a:r>
          </a:p>
          <a:p>
            <a:r>
              <a:rPr lang="da-DK" sz="2000" dirty="0" smtClean="0">
                <a:hlinkClick r:id="rId2"/>
              </a:rPr>
              <a:t>Werbespots</a:t>
            </a:r>
            <a:endParaRPr lang="da-DK" sz="2000" dirty="0" smtClean="0"/>
          </a:p>
          <a:p>
            <a:endParaRPr lang="da-DK" sz="2000" dirty="0" smtClean="0">
              <a:hlinkClick r:id="rId3"/>
            </a:endParaRPr>
          </a:p>
          <a:p>
            <a:r>
              <a:rPr lang="da-DK" sz="2000" dirty="0" smtClean="0">
                <a:hlinkClick r:id="rId3"/>
              </a:rPr>
              <a:t>Sport</a:t>
            </a:r>
            <a:endParaRPr lang="da-DK" sz="2000" dirty="0"/>
          </a:p>
        </p:txBody>
      </p:sp>
    </p:spTree>
    <p:extLst>
      <p:ext uri="{BB962C8B-B14F-4D97-AF65-F5344CB8AC3E}">
        <p14:creationId xmlns:p14="http://schemas.microsoft.com/office/powerpoint/2010/main" val="36409732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Mundtlig kommunikation 9. kl. </a:t>
            </a:r>
            <a:endParaRPr lang="da-DK" dirty="0"/>
          </a:p>
        </p:txBody>
      </p:sp>
      <p:sp>
        <p:nvSpPr>
          <p:cNvPr id="3" name="Pladsholder til indhold 2"/>
          <p:cNvSpPr>
            <a:spLocks noGrp="1"/>
          </p:cNvSpPr>
          <p:nvPr>
            <p:ph sz="half" idx="1"/>
          </p:nvPr>
        </p:nvSpPr>
        <p:spPr/>
        <p:txBody>
          <a:bodyPr/>
          <a:lstStyle/>
          <a:p>
            <a:r>
              <a:rPr lang="da-DK" dirty="0"/>
              <a:t>Eleverne kan arbejde med </a:t>
            </a:r>
            <a:r>
              <a:rPr lang="da-DK" b="1" dirty="0" smtClean="0"/>
              <a:t>udtale</a:t>
            </a:r>
            <a:r>
              <a:rPr lang="da-DK" dirty="0" smtClean="0"/>
              <a:t> gennem </a:t>
            </a:r>
            <a:r>
              <a:rPr lang="da-DK" dirty="0"/>
              <a:t>fx</a:t>
            </a:r>
            <a:r>
              <a:rPr lang="da-DK" dirty="0" smtClean="0"/>
              <a:t>:</a:t>
            </a:r>
          </a:p>
          <a:p>
            <a:pPr marL="0" indent="0">
              <a:buNone/>
            </a:pPr>
            <a:endParaRPr lang="da-DK" dirty="0" smtClean="0"/>
          </a:p>
          <a:p>
            <a:pPr lvl="1"/>
            <a:r>
              <a:rPr lang="da-DK" dirty="0" smtClean="0"/>
              <a:t>Aktiv </a:t>
            </a:r>
            <a:r>
              <a:rPr lang="da-DK" dirty="0"/>
              <a:t>brug af sproget gennem imitation af </a:t>
            </a:r>
            <a:r>
              <a:rPr lang="da-DK" dirty="0" smtClean="0"/>
              <a:t>chunks</a:t>
            </a:r>
          </a:p>
          <a:p>
            <a:pPr lvl="1"/>
            <a:r>
              <a:rPr lang="da-DK" dirty="0" smtClean="0"/>
              <a:t>Løbende </a:t>
            </a:r>
            <a:r>
              <a:rPr lang="da-DK" dirty="0"/>
              <a:t>nedslag på og arbejde med opmærksomhed på </a:t>
            </a:r>
            <a:r>
              <a:rPr lang="da-DK" dirty="0" smtClean="0"/>
              <a:t>udtaleregler og lyde</a:t>
            </a:r>
          </a:p>
          <a:p>
            <a:pPr lvl="1"/>
            <a:r>
              <a:rPr lang="da-DK" dirty="0" smtClean="0"/>
              <a:t>Individuel feedback og feedforward fra læreren med fokus på de basale udtaleregler  </a:t>
            </a:r>
          </a:p>
          <a:p>
            <a:pPr lvl="1"/>
            <a:r>
              <a:rPr lang="da-DK" dirty="0" smtClean="0"/>
              <a:t>Feedback </a:t>
            </a:r>
            <a:r>
              <a:rPr lang="da-DK" dirty="0"/>
              <a:t>på mundtligt indtalte præsentationsopgaver.</a:t>
            </a:r>
          </a:p>
        </p:txBody>
      </p:sp>
      <p:sp>
        <p:nvSpPr>
          <p:cNvPr id="5" name="Pladsholder til dato 4"/>
          <p:cNvSpPr>
            <a:spLocks noGrp="1"/>
          </p:cNvSpPr>
          <p:nvPr>
            <p:ph type="dt" sz="half" idx="10"/>
          </p:nvPr>
        </p:nvSpPr>
        <p:spPr/>
        <p:txBody>
          <a:bodyPr/>
          <a:lstStyle/>
          <a:p>
            <a:fld id="{5AD37617-ECE0-41FB-AD99-C5C99BA3D84E}" type="datetime2">
              <a:rPr lang="da-DK" smtClean="0"/>
              <a:t>4. maj 2023</a:t>
            </a:fld>
            <a:endParaRPr lang="da-DK" dirty="0"/>
          </a:p>
        </p:txBody>
      </p:sp>
      <p:sp>
        <p:nvSpPr>
          <p:cNvPr id="6" name="Pladsholder til sidefod 5"/>
          <p:cNvSpPr>
            <a:spLocks noGrp="1"/>
          </p:cNvSpPr>
          <p:nvPr>
            <p:ph type="ftr" sz="quarter" idx="11"/>
          </p:nvPr>
        </p:nvSpPr>
        <p:spPr/>
        <p:txBody>
          <a:bodyPr/>
          <a:lstStyle/>
          <a:p>
            <a:r>
              <a:rPr lang="da-DK" dirty="0" smtClean="0"/>
              <a:t>Klar til den mundtlige prøve i tysk</a:t>
            </a:r>
            <a:endParaRPr lang="da-DK" dirty="0"/>
          </a:p>
        </p:txBody>
      </p:sp>
      <p:sp>
        <p:nvSpPr>
          <p:cNvPr id="7" name="Pladsholder til slidenummer 6"/>
          <p:cNvSpPr>
            <a:spLocks noGrp="1"/>
          </p:cNvSpPr>
          <p:nvPr>
            <p:ph type="sldNum" sz="quarter" idx="12"/>
          </p:nvPr>
        </p:nvSpPr>
        <p:spPr/>
        <p:txBody>
          <a:bodyPr/>
          <a:lstStyle/>
          <a:p>
            <a:fld id="{24C8C45C-947F-4981-8B3F-4F32E973C901}" type="slidenum">
              <a:rPr lang="da-DK" smtClean="0"/>
              <a:pPr/>
              <a:t>35</a:t>
            </a:fld>
            <a:endParaRPr lang="da-DK" dirty="0"/>
          </a:p>
        </p:txBody>
      </p:sp>
      <p:sp>
        <p:nvSpPr>
          <p:cNvPr id="4" name="Rektangel 3"/>
          <p:cNvSpPr/>
          <p:nvPr/>
        </p:nvSpPr>
        <p:spPr>
          <a:xfrm>
            <a:off x="9385737" y="1800000"/>
            <a:ext cx="2154621" cy="1477328"/>
          </a:xfrm>
          <a:prstGeom prst="rect">
            <a:avLst/>
          </a:prstGeom>
          <a:ln w="12700">
            <a:solidFill>
              <a:schemeClr val="tx1"/>
            </a:solidFill>
          </a:ln>
        </p:spPr>
        <p:txBody>
          <a:bodyPr wrap="square">
            <a:spAutoFit/>
          </a:bodyPr>
          <a:lstStyle/>
          <a:p>
            <a:r>
              <a:rPr lang="da-DK" dirty="0" smtClean="0"/>
              <a:t>Link </a:t>
            </a:r>
            <a:r>
              <a:rPr lang="da-DK" dirty="0"/>
              <a:t>til </a:t>
            </a:r>
            <a:r>
              <a:rPr lang="da-DK" dirty="0" smtClean="0"/>
              <a:t>aktivitet </a:t>
            </a:r>
            <a:r>
              <a:rPr lang="da-DK" dirty="0"/>
              <a:t>med fokus på </a:t>
            </a:r>
            <a:r>
              <a:rPr lang="da-DK" dirty="0" smtClean="0"/>
              <a:t>udtale: </a:t>
            </a:r>
            <a:endParaRPr lang="da-DK" dirty="0"/>
          </a:p>
          <a:p>
            <a:r>
              <a:rPr lang="da-DK" dirty="0">
                <a:hlinkClick r:id="rId2"/>
              </a:rPr>
              <a:t>Feedback på en lydoptagelse</a:t>
            </a:r>
            <a:endParaRPr lang="da-DK" dirty="0"/>
          </a:p>
        </p:txBody>
      </p:sp>
    </p:spTree>
    <p:extLst>
      <p:ext uri="{BB962C8B-B14F-4D97-AF65-F5344CB8AC3E}">
        <p14:creationId xmlns:p14="http://schemas.microsoft.com/office/powerpoint/2010/main" val="24915125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Mundtlig kommunikation</a:t>
            </a:r>
            <a:endParaRPr lang="da-DK" dirty="0"/>
          </a:p>
        </p:txBody>
      </p:sp>
      <p:sp>
        <p:nvSpPr>
          <p:cNvPr id="3" name="Pladsholder til indhold 2"/>
          <p:cNvSpPr>
            <a:spLocks noGrp="1"/>
          </p:cNvSpPr>
          <p:nvPr>
            <p:ph sz="half" idx="1"/>
          </p:nvPr>
        </p:nvSpPr>
        <p:spPr/>
        <p:txBody>
          <a:bodyPr/>
          <a:lstStyle/>
          <a:p>
            <a:r>
              <a:rPr lang="da-DK" dirty="0" smtClean="0"/>
              <a:t>Eleverne kan </a:t>
            </a:r>
            <a:r>
              <a:rPr lang="da-DK" b="1" dirty="0" smtClean="0"/>
              <a:t>anvende viden om kultur- og samfundsforhold i tysktalende lande </a:t>
            </a:r>
            <a:r>
              <a:rPr lang="da-DK" dirty="0" smtClean="0"/>
              <a:t>ved at:  </a:t>
            </a:r>
            <a:br>
              <a:rPr lang="da-DK" dirty="0" smtClean="0"/>
            </a:br>
            <a:endParaRPr lang="da-DK" dirty="0" smtClean="0"/>
          </a:p>
          <a:p>
            <a:pPr lvl="1"/>
            <a:r>
              <a:rPr lang="da-DK" dirty="0" smtClean="0"/>
              <a:t>Tale ud fra kilder om forhold i tysktalende lande i 1. del af prøven. Ved </a:t>
            </a:r>
            <a:r>
              <a:rPr lang="da-DK" dirty="0"/>
              <a:t>at eleverne bruger </a:t>
            </a:r>
            <a:r>
              <a:rPr lang="da-DK" dirty="0" smtClean="0"/>
              <a:t>kilderne, </a:t>
            </a:r>
            <a:r>
              <a:rPr lang="da-DK" dirty="0"/>
              <a:t>vil deres præsentation indeholde noget kulturelt og/eller samfundsmæssigt. Det kan enten være noget, der er særligt eller anderledes i nogle tysktalende lande, fx minoriteters kulturelle forhold, hvor eleven evt. kan sammenligne med egen kultur, eller det kan være kilder omhandlende fx unge menneskers fritidsliv, som i høj grad kan minde om elevens eget. </a:t>
            </a:r>
            <a:endParaRPr lang="da-DK" dirty="0" smtClean="0"/>
          </a:p>
          <a:p>
            <a:pPr lvl="1"/>
            <a:r>
              <a:rPr lang="da-DK" dirty="0" smtClean="0"/>
              <a:t>Bruge tekstopgivelserne i 2. del af prøven, </a:t>
            </a:r>
            <a:r>
              <a:rPr lang="da-DK" dirty="0"/>
              <a:t>da de ligger til grund for prøven, og dermed vil denne del af prøven også indeholde kultur- og samfundsforhold. </a:t>
            </a:r>
          </a:p>
        </p:txBody>
      </p:sp>
      <p:sp>
        <p:nvSpPr>
          <p:cNvPr id="5" name="Pladsholder til dato 4"/>
          <p:cNvSpPr>
            <a:spLocks noGrp="1"/>
          </p:cNvSpPr>
          <p:nvPr>
            <p:ph type="dt" sz="half" idx="10"/>
          </p:nvPr>
        </p:nvSpPr>
        <p:spPr/>
        <p:txBody>
          <a:bodyPr/>
          <a:lstStyle/>
          <a:p>
            <a:fld id="{5AD37617-ECE0-41FB-AD99-C5C99BA3D84E}" type="datetime2">
              <a:rPr lang="da-DK" smtClean="0"/>
              <a:t>4. maj 2023</a:t>
            </a:fld>
            <a:endParaRPr lang="da-DK" dirty="0"/>
          </a:p>
        </p:txBody>
      </p:sp>
      <p:sp>
        <p:nvSpPr>
          <p:cNvPr id="6" name="Pladsholder til sidefod 5"/>
          <p:cNvSpPr>
            <a:spLocks noGrp="1"/>
          </p:cNvSpPr>
          <p:nvPr>
            <p:ph type="ftr" sz="quarter" idx="11"/>
          </p:nvPr>
        </p:nvSpPr>
        <p:spPr/>
        <p:txBody>
          <a:bodyPr/>
          <a:lstStyle/>
          <a:p>
            <a:r>
              <a:rPr lang="da-DK" dirty="0" smtClean="0"/>
              <a:t>Klar til den mundtlige prøve i tysk</a:t>
            </a:r>
            <a:endParaRPr lang="da-DK" dirty="0"/>
          </a:p>
        </p:txBody>
      </p:sp>
      <p:sp>
        <p:nvSpPr>
          <p:cNvPr id="7" name="Pladsholder til slidenummer 6"/>
          <p:cNvSpPr>
            <a:spLocks noGrp="1"/>
          </p:cNvSpPr>
          <p:nvPr>
            <p:ph type="sldNum" sz="quarter" idx="12"/>
          </p:nvPr>
        </p:nvSpPr>
        <p:spPr/>
        <p:txBody>
          <a:bodyPr/>
          <a:lstStyle/>
          <a:p>
            <a:fld id="{24C8C45C-947F-4981-8B3F-4F32E973C901}" type="slidenum">
              <a:rPr lang="da-DK" smtClean="0"/>
              <a:pPr/>
              <a:t>36</a:t>
            </a:fld>
            <a:endParaRPr lang="da-DK" dirty="0"/>
          </a:p>
        </p:txBody>
      </p:sp>
    </p:spTree>
    <p:extLst>
      <p:ext uri="{BB962C8B-B14F-4D97-AF65-F5344CB8AC3E}">
        <p14:creationId xmlns:p14="http://schemas.microsoft.com/office/powerpoint/2010/main" val="40497250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pic>
        <p:nvPicPr>
          <p:cNvPr id="590" name="Google Shape;590;p67"/>
          <p:cNvPicPr preferRelativeResize="0">
            <a:picLocks noGrp="1"/>
          </p:cNvPicPr>
          <p:nvPr>
            <p:ph type="pic" idx="2"/>
          </p:nvPr>
        </p:nvPicPr>
        <p:blipFill rotWithShape="1">
          <a:blip r:embed="rId3">
            <a:alphaModFix/>
          </a:blip>
          <a:srcRect t="7802" b="7802"/>
          <a:stretch/>
        </p:blipFill>
        <p:spPr>
          <a:prstGeom prst="rect">
            <a:avLst/>
          </a:prstGeom>
          <a:noFill/>
          <a:ln>
            <a:noFill/>
          </a:ln>
        </p:spPr>
      </p:pic>
      <p:sp>
        <p:nvSpPr>
          <p:cNvPr id="593" name="Google Shape;593;p67"/>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
              <a:buNone/>
            </a:pPr>
            <a:endParaRPr dirty="0"/>
          </a:p>
        </p:txBody>
      </p:sp>
      <p:sp>
        <p:nvSpPr>
          <p:cNvPr id="596" name="Google Shape;596;p67"/>
          <p:cNvSpPr/>
          <p:nvPr/>
        </p:nvSpPr>
        <p:spPr>
          <a:xfrm>
            <a:off x="877619" y="1321451"/>
            <a:ext cx="8836652" cy="230665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a-DK" sz="4800" b="1" dirty="0">
                <a:solidFill>
                  <a:schemeClr val="tx1"/>
                </a:solidFill>
                <a:latin typeface="Source Sans Pro"/>
                <a:ea typeface="Source Sans Pro"/>
                <a:cs typeface="Source Sans Pro"/>
                <a:sym typeface="Source Sans Pro"/>
              </a:rPr>
              <a:t>Spørgsmål</a:t>
            </a:r>
            <a:r>
              <a:rPr lang="da-DK" sz="4800" b="1" dirty="0" smtClean="0">
                <a:solidFill>
                  <a:schemeClr val="tx1"/>
                </a:solidFill>
                <a:latin typeface="Source Sans Pro"/>
                <a:ea typeface="Source Sans Pro"/>
                <a:cs typeface="Source Sans Pro"/>
                <a:sym typeface="Source Sans Pro"/>
              </a:rPr>
              <a:t>?</a:t>
            </a:r>
          </a:p>
          <a:p>
            <a:pPr marL="0" marR="0" lvl="0" indent="0" algn="l" rtl="0">
              <a:spcBef>
                <a:spcPts val="0"/>
              </a:spcBef>
              <a:spcAft>
                <a:spcPts val="0"/>
              </a:spcAft>
              <a:buNone/>
            </a:pPr>
            <a:r>
              <a:rPr lang="da-DK" sz="4800" b="1" dirty="0" smtClean="0">
                <a:latin typeface="Source Sans Pro"/>
                <a:sym typeface="Source Sans Pro"/>
              </a:rPr>
              <a:t>Skriv til læringskonsulenten på emu-respons </a:t>
            </a:r>
            <a:endParaRPr sz="4800" dirty="0">
              <a:solidFill>
                <a:schemeClr val="tx1"/>
              </a:solidFill>
              <a:sym typeface="Arial"/>
            </a:endParaRPr>
          </a:p>
        </p:txBody>
      </p:sp>
      <p:grpSp>
        <p:nvGrpSpPr>
          <p:cNvPr id="9" name="Group 4">
            <a:extLst>
              <a:ext uri="{FF2B5EF4-FFF2-40B4-BE49-F238E27FC236}">
                <a16:creationId xmlns:a16="http://schemas.microsoft.com/office/drawing/2014/main" id="{49690C66-A8CD-4D99-9425-482390F80A8E}"/>
              </a:ext>
            </a:extLst>
          </p:cNvPr>
          <p:cNvGrpSpPr>
            <a:grpSpLocks noChangeAspect="1"/>
          </p:cNvGrpSpPr>
          <p:nvPr/>
        </p:nvGrpSpPr>
        <p:grpSpPr bwMode="auto">
          <a:xfrm>
            <a:off x="2857870" y="5183149"/>
            <a:ext cx="1690795" cy="1196760"/>
            <a:chOff x="377" y="435"/>
            <a:chExt cx="397" cy="281"/>
          </a:xfrm>
        </p:grpSpPr>
        <p:sp>
          <p:nvSpPr>
            <p:cNvPr id="10" name="Freeform 5">
              <a:extLst>
                <a:ext uri="{FF2B5EF4-FFF2-40B4-BE49-F238E27FC236}">
                  <a16:creationId xmlns:a16="http://schemas.microsoft.com/office/drawing/2014/main" id="{A826984E-A739-4821-B85E-BAD2DB9FEBAD}"/>
                </a:ext>
              </a:extLst>
            </p:cNvPr>
            <p:cNvSpPr>
              <a:spLocks noEditPoints="1"/>
            </p:cNvSpPr>
            <p:nvPr/>
          </p:nvSpPr>
          <p:spPr bwMode="auto">
            <a:xfrm>
              <a:off x="377" y="435"/>
              <a:ext cx="397" cy="281"/>
            </a:xfrm>
            <a:custGeom>
              <a:avLst/>
              <a:gdLst>
                <a:gd name="T0" fmla="*/ 103 w 704"/>
                <a:gd name="T1" fmla="*/ 32 h 496"/>
                <a:gd name="T2" fmla="*/ 32 w 704"/>
                <a:gd name="T3" fmla="*/ 103 h 496"/>
                <a:gd name="T4" fmla="*/ 32 w 704"/>
                <a:gd name="T5" fmla="*/ 393 h 496"/>
                <a:gd name="T6" fmla="*/ 103 w 704"/>
                <a:gd name="T7" fmla="*/ 464 h 496"/>
                <a:gd name="T8" fmla="*/ 601 w 704"/>
                <a:gd name="T9" fmla="*/ 464 h 496"/>
                <a:gd name="T10" fmla="*/ 672 w 704"/>
                <a:gd name="T11" fmla="*/ 393 h 496"/>
                <a:gd name="T12" fmla="*/ 672 w 704"/>
                <a:gd name="T13" fmla="*/ 103 h 496"/>
                <a:gd name="T14" fmla="*/ 601 w 704"/>
                <a:gd name="T15" fmla="*/ 32 h 496"/>
                <a:gd name="T16" fmla="*/ 103 w 704"/>
                <a:gd name="T17" fmla="*/ 32 h 496"/>
                <a:gd name="T18" fmla="*/ 103 w 704"/>
                <a:gd name="T19" fmla="*/ 0 h 496"/>
                <a:gd name="T20" fmla="*/ 601 w 704"/>
                <a:gd name="T21" fmla="*/ 0 h 496"/>
                <a:gd name="T22" fmla="*/ 704 w 704"/>
                <a:gd name="T23" fmla="*/ 103 h 496"/>
                <a:gd name="T24" fmla="*/ 704 w 704"/>
                <a:gd name="T25" fmla="*/ 393 h 496"/>
                <a:gd name="T26" fmla="*/ 601 w 704"/>
                <a:gd name="T27" fmla="*/ 496 h 496"/>
                <a:gd name="T28" fmla="*/ 103 w 704"/>
                <a:gd name="T29" fmla="*/ 496 h 496"/>
                <a:gd name="T30" fmla="*/ 0 w 704"/>
                <a:gd name="T31" fmla="*/ 393 h 496"/>
                <a:gd name="T32" fmla="*/ 0 w 704"/>
                <a:gd name="T33" fmla="*/ 103 h 496"/>
                <a:gd name="T34" fmla="*/ 103 w 704"/>
                <a:gd name="T35" fmla="*/ 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496">
                  <a:moveTo>
                    <a:pt x="103" y="32"/>
                  </a:moveTo>
                  <a:cubicBezTo>
                    <a:pt x="64" y="32"/>
                    <a:pt x="32" y="64"/>
                    <a:pt x="32" y="103"/>
                  </a:cubicBezTo>
                  <a:cubicBezTo>
                    <a:pt x="32" y="393"/>
                    <a:pt x="32" y="393"/>
                    <a:pt x="32" y="393"/>
                  </a:cubicBezTo>
                  <a:cubicBezTo>
                    <a:pt x="32" y="432"/>
                    <a:pt x="64" y="464"/>
                    <a:pt x="103" y="464"/>
                  </a:cubicBezTo>
                  <a:cubicBezTo>
                    <a:pt x="601" y="464"/>
                    <a:pt x="601" y="464"/>
                    <a:pt x="601" y="464"/>
                  </a:cubicBezTo>
                  <a:cubicBezTo>
                    <a:pt x="640" y="464"/>
                    <a:pt x="672" y="432"/>
                    <a:pt x="672" y="393"/>
                  </a:cubicBezTo>
                  <a:cubicBezTo>
                    <a:pt x="672" y="103"/>
                    <a:pt x="672" y="103"/>
                    <a:pt x="672" y="103"/>
                  </a:cubicBezTo>
                  <a:cubicBezTo>
                    <a:pt x="672" y="64"/>
                    <a:pt x="640" y="32"/>
                    <a:pt x="601" y="32"/>
                  </a:cubicBezTo>
                  <a:lnTo>
                    <a:pt x="103" y="32"/>
                  </a:lnTo>
                  <a:close/>
                  <a:moveTo>
                    <a:pt x="103" y="0"/>
                  </a:moveTo>
                  <a:cubicBezTo>
                    <a:pt x="601" y="0"/>
                    <a:pt x="601" y="0"/>
                    <a:pt x="601" y="0"/>
                  </a:cubicBezTo>
                  <a:cubicBezTo>
                    <a:pt x="658" y="0"/>
                    <a:pt x="704" y="46"/>
                    <a:pt x="704" y="103"/>
                  </a:cubicBezTo>
                  <a:cubicBezTo>
                    <a:pt x="704" y="393"/>
                    <a:pt x="704" y="393"/>
                    <a:pt x="704" y="393"/>
                  </a:cubicBezTo>
                  <a:cubicBezTo>
                    <a:pt x="704" y="450"/>
                    <a:pt x="658" y="496"/>
                    <a:pt x="601" y="496"/>
                  </a:cubicBezTo>
                  <a:cubicBezTo>
                    <a:pt x="103" y="496"/>
                    <a:pt x="103" y="496"/>
                    <a:pt x="103" y="496"/>
                  </a:cubicBezTo>
                  <a:cubicBezTo>
                    <a:pt x="46" y="496"/>
                    <a:pt x="0" y="450"/>
                    <a:pt x="0" y="393"/>
                  </a:cubicBezTo>
                  <a:cubicBezTo>
                    <a:pt x="0" y="103"/>
                    <a:pt x="0" y="103"/>
                    <a:pt x="0" y="103"/>
                  </a:cubicBezTo>
                  <a:cubicBezTo>
                    <a:pt x="0" y="46"/>
                    <a:pt x="46" y="0"/>
                    <a:pt x="103"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6">
              <a:extLst>
                <a:ext uri="{FF2B5EF4-FFF2-40B4-BE49-F238E27FC236}">
                  <a16:creationId xmlns:a16="http://schemas.microsoft.com/office/drawing/2014/main" id="{E951C6DD-AC71-40DA-B969-6CA89301C586}"/>
                </a:ext>
              </a:extLst>
            </p:cNvPr>
            <p:cNvSpPr>
              <a:spLocks/>
            </p:cNvSpPr>
            <p:nvPr/>
          </p:nvSpPr>
          <p:spPr bwMode="auto">
            <a:xfrm>
              <a:off x="421" y="471"/>
              <a:ext cx="309" cy="146"/>
            </a:xfrm>
            <a:custGeom>
              <a:avLst/>
              <a:gdLst>
                <a:gd name="T0" fmla="*/ 519 w 548"/>
                <a:gd name="T1" fmla="*/ 6 h 259"/>
                <a:gd name="T2" fmla="*/ 542 w 548"/>
                <a:gd name="T3" fmla="*/ 7 h 259"/>
                <a:gd name="T4" fmla="*/ 541 w 548"/>
                <a:gd name="T5" fmla="*/ 30 h 259"/>
                <a:gd name="T6" fmla="*/ 285 w 548"/>
                <a:gd name="T7" fmla="*/ 254 h 259"/>
                <a:gd name="T8" fmla="*/ 263 w 548"/>
                <a:gd name="T9" fmla="*/ 254 h 259"/>
                <a:gd name="T10" fmla="*/ 7 w 548"/>
                <a:gd name="T11" fmla="*/ 30 h 259"/>
                <a:gd name="T12" fmla="*/ 6 w 548"/>
                <a:gd name="T13" fmla="*/ 7 h 259"/>
                <a:gd name="T14" fmla="*/ 29 w 548"/>
                <a:gd name="T15" fmla="*/ 6 h 259"/>
                <a:gd name="T16" fmla="*/ 274 w 548"/>
                <a:gd name="T17" fmla="*/ 221 h 259"/>
                <a:gd name="T18" fmla="*/ 519 w 548"/>
                <a:gd name="T19" fmla="*/ 6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259">
                  <a:moveTo>
                    <a:pt x="519" y="6"/>
                  </a:moveTo>
                  <a:cubicBezTo>
                    <a:pt x="526" y="0"/>
                    <a:pt x="536" y="1"/>
                    <a:pt x="542" y="7"/>
                  </a:cubicBezTo>
                  <a:cubicBezTo>
                    <a:pt x="548" y="14"/>
                    <a:pt x="547" y="24"/>
                    <a:pt x="541" y="30"/>
                  </a:cubicBezTo>
                  <a:cubicBezTo>
                    <a:pt x="285" y="254"/>
                    <a:pt x="285" y="254"/>
                    <a:pt x="285" y="254"/>
                  </a:cubicBezTo>
                  <a:cubicBezTo>
                    <a:pt x="279" y="259"/>
                    <a:pt x="269" y="259"/>
                    <a:pt x="263" y="254"/>
                  </a:cubicBezTo>
                  <a:cubicBezTo>
                    <a:pt x="7" y="30"/>
                    <a:pt x="7" y="30"/>
                    <a:pt x="7" y="30"/>
                  </a:cubicBezTo>
                  <a:cubicBezTo>
                    <a:pt x="1" y="24"/>
                    <a:pt x="0" y="14"/>
                    <a:pt x="6" y="7"/>
                  </a:cubicBezTo>
                  <a:cubicBezTo>
                    <a:pt x="12" y="1"/>
                    <a:pt x="22" y="0"/>
                    <a:pt x="29" y="6"/>
                  </a:cubicBezTo>
                  <a:cubicBezTo>
                    <a:pt x="274" y="221"/>
                    <a:pt x="274" y="221"/>
                    <a:pt x="274" y="221"/>
                  </a:cubicBezTo>
                  <a:lnTo>
                    <a:pt x="51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3" name="Billede 2"/>
          <p:cNvPicPr>
            <a:picLocks noChangeAspect="1"/>
          </p:cNvPicPr>
          <p:nvPr/>
        </p:nvPicPr>
        <p:blipFill rotWithShape="1">
          <a:blip r:embed="rId4">
            <a:extLst>
              <a:ext uri="{28A0092B-C50C-407E-A947-70E740481C1C}">
                <a14:useLocalDpi xmlns:a14="http://schemas.microsoft.com/office/drawing/2010/main" val="0"/>
              </a:ext>
            </a:extLst>
          </a:blip>
          <a:srcRect l="1708" b="5961"/>
          <a:stretch/>
        </p:blipFill>
        <p:spPr>
          <a:xfrm>
            <a:off x="4855027" y="5183149"/>
            <a:ext cx="6663097" cy="1196760"/>
          </a:xfrm>
          <a:prstGeom prst="rect">
            <a:avLst/>
          </a:prstGeom>
          <a:ln w="28575">
            <a:solidFill>
              <a:schemeClr val="accent3"/>
            </a:solidFill>
          </a:ln>
        </p:spPr>
      </p:pic>
    </p:spTree>
    <p:extLst>
      <p:ext uri="{BB962C8B-B14F-4D97-AF65-F5344CB8AC3E}">
        <p14:creationId xmlns:p14="http://schemas.microsoft.com/office/powerpoint/2010/main" val="3342989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Information til læreren</a:t>
            </a:r>
            <a:r>
              <a:rPr lang="da-DK" sz="2800" dirty="0" smtClean="0"/>
              <a:t> </a:t>
            </a:r>
            <a:endParaRPr lang="da-DK" sz="2800" dirty="0">
              <a:solidFill>
                <a:srgbClr val="FF0000"/>
              </a:solidFill>
            </a:endParaRPr>
          </a:p>
        </p:txBody>
      </p:sp>
      <p:sp>
        <p:nvSpPr>
          <p:cNvPr id="3" name="Pladsholder til indhold 2"/>
          <p:cNvSpPr>
            <a:spLocks noGrp="1"/>
          </p:cNvSpPr>
          <p:nvPr>
            <p:ph sz="half" idx="1"/>
          </p:nvPr>
        </p:nvSpPr>
        <p:spPr/>
        <p:txBody>
          <a:bodyPr/>
          <a:lstStyle/>
          <a:p>
            <a:pPr marL="0" indent="0">
              <a:buNone/>
            </a:pPr>
            <a:r>
              <a:rPr lang="da-DK" b="1" dirty="0"/>
              <a:t>Indhold for del 1 </a:t>
            </a:r>
            <a:r>
              <a:rPr lang="da-DK" b="1" dirty="0" smtClean="0"/>
              <a:t>(slide </a:t>
            </a:r>
            <a:r>
              <a:rPr lang="da-DK" b="1" dirty="0"/>
              <a:t>nr. </a:t>
            </a:r>
            <a:r>
              <a:rPr lang="da-DK" b="1" dirty="0" smtClean="0"/>
              <a:t>7 </a:t>
            </a:r>
            <a:r>
              <a:rPr lang="da-DK" b="1" dirty="0"/>
              <a:t>til </a:t>
            </a:r>
            <a:r>
              <a:rPr lang="da-DK" b="1" dirty="0" smtClean="0"/>
              <a:t>17) </a:t>
            </a:r>
            <a:endParaRPr lang="da-DK" b="1" dirty="0"/>
          </a:p>
          <a:p>
            <a:pPr marL="0" indent="0">
              <a:buNone/>
            </a:pPr>
            <a:r>
              <a:rPr lang="da-DK" dirty="0"/>
              <a:t>Gennemgang af vigtige elementer i forhold til prøvens opbygning </a:t>
            </a:r>
            <a:r>
              <a:rPr lang="da-DK" dirty="0" smtClean="0"/>
              <a:t>med et fokus på forløbet før og under selve prøven</a:t>
            </a:r>
            <a:r>
              <a:rPr lang="da-DK" dirty="0"/>
              <a:t>. </a:t>
            </a:r>
            <a:endParaRPr lang="da-DK" dirty="0" smtClean="0"/>
          </a:p>
          <a:p>
            <a:pPr marL="0" indent="0">
              <a:buNone/>
            </a:pPr>
            <a:r>
              <a:rPr lang="da-DK" dirty="0" smtClean="0"/>
              <a:t>Der tages udgangspunkt i ”Vejledning til folkeskolens prøver i tysk i 9. klasse”.</a:t>
            </a:r>
            <a:endParaRPr lang="da-DK" dirty="0"/>
          </a:p>
          <a:p>
            <a:pPr marL="0" indent="0">
              <a:buNone/>
            </a:pPr>
            <a:endParaRPr lang="da-DK" dirty="0"/>
          </a:p>
          <a:p>
            <a:endParaRPr lang="da-DK" dirty="0"/>
          </a:p>
        </p:txBody>
      </p:sp>
      <p:sp>
        <p:nvSpPr>
          <p:cNvPr id="5" name="Pladsholder til dato 4"/>
          <p:cNvSpPr>
            <a:spLocks noGrp="1"/>
          </p:cNvSpPr>
          <p:nvPr>
            <p:ph type="dt" sz="half" idx="10"/>
          </p:nvPr>
        </p:nvSpPr>
        <p:spPr/>
        <p:txBody>
          <a:bodyPr/>
          <a:lstStyle/>
          <a:p>
            <a:fld id="{2727838A-DC11-4788-99EB-893206BB7D5B}" type="datetime2">
              <a:rPr lang="da-DK" smtClean="0"/>
              <a:t>4. maj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4</a:t>
            </a:fld>
            <a:endParaRPr lang="da-DK" dirty="0"/>
          </a:p>
        </p:txBody>
      </p:sp>
      <p:sp>
        <p:nvSpPr>
          <p:cNvPr id="8" name="Pladsholder til sidefod 7"/>
          <p:cNvSpPr>
            <a:spLocks noGrp="1"/>
          </p:cNvSpPr>
          <p:nvPr>
            <p:ph type="ftr" sz="quarter" idx="11"/>
          </p:nvPr>
        </p:nvSpPr>
        <p:spPr/>
        <p:txBody>
          <a:bodyPr/>
          <a:lstStyle/>
          <a:p>
            <a:r>
              <a:rPr lang="da-DK" dirty="0" smtClean="0"/>
              <a:t>Klar til den mundtlige prøve i tysk</a:t>
            </a:r>
            <a:endParaRPr lang="da-DK" dirty="0"/>
          </a:p>
        </p:txBody>
      </p:sp>
    </p:spTree>
    <p:extLst>
      <p:ext uri="{BB962C8B-B14F-4D97-AF65-F5344CB8AC3E}">
        <p14:creationId xmlns:p14="http://schemas.microsoft.com/office/powerpoint/2010/main" val="1394925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Information og gode råd til elever</a:t>
            </a:r>
            <a:endParaRPr lang="da-DK" dirty="0"/>
          </a:p>
        </p:txBody>
      </p:sp>
      <p:sp>
        <p:nvSpPr>
          <p:cNvPr id="3" name="Pladsholder til indhold 2"/>
          <p:cNvSpPr>
            <a:spLocks noGrp="1"/>
          </p:cNvSpPr>
          <p:nvPr>
            <p:ph sz="half" idx="1"/>
          </p:nvPr>
        </p:nvSpPr>
        <p:spPr/>
        <p:txBody>
          <a:bodyPr/>
          <a:lstStyle/>
          <a:p>
            <a:pPr marL="0" indent="0">
              <a:buNone/>
            </a:pPr>
            <a:r>
              <a:rPr lang="da-DK" b="1" dirty="0"/>
              <a:t>Indhold for del </a:t>
            </a:r>
            <a:r>
              <a:rPr lang="da-DK" b="1" dirty="0" smtClean="0"/>
              <a:t>2 (slide </a:t>
            </a:r>
            <a:r>
              <a:rPr lang="da-DK" b="1" dirty="0"/>
              <a:t>nr. </a:t>
            </a:r>
            <a:r>
              <a:rPr lang="da-DK" b="1" dirty="0" smtClean="0"/>
              <a:t>18 </a:t>
            </a:r>
            <a:r>
              <a:rPr lang="da-DK" b="1" dirty="0"/>
              <a:t>til </a:t>
            </a:r>
            <a:r>
              <a:rPr lang="da-DK" b="1" dirty="0" smtClean="0"/>
              <a:t>30) </a:t>
            </a:r>
          </a:p>
          <a:p>
            <a:pPr marL="0" indent="0">
              <a:buNone/>
            </a:pPr>
            <a:r>
              <a:rPr lang="da-DK" dirty="0" smtClean="0"/>
              <a:t>Informationer til eleverne om rammer og regler for den mundtlige prøve i tysk. Eleverne informeres om </a:t>
            </a:r>
            <a:r>
              <a:rPr lang="da-DK" dirty="0"/>
              <a:t>forberedelserne inden prøven, fx arbejdet med </a:t>
            </a:r>
            <a:r>
              <a:rPr lang="da-DK" dirty="0" smtClean="0"/>
              <a:t>dispositioner, samt forløbet under og efter prøven, herunder vurderingskriterier og karakterbeskrivelser. </a:t>
            </a:r>
          </a:p>
          <a:p>
            <a:pPr marL="0" indent="0">
              <a:buNone/>
            </a:pPr>
            <a:r>
              <a:rPr lang="da-DK" dirty="0" smtClean="0"/>
              <a:t>Målgruppen for disse slides er eleverne.</a:t>
            </a:r>
            <a:r>
              <a:rPr lang="da-DK" dirty="0"/>
              <a:t> Justér evt. i forhold til elevgruppen, du underviser.</a:t>
            </a:r>
          </a:p>
          <a:p>
            <a:pPr marL="0" indent="0">
              <a:buNone/>
            </a:pPr>
            <a:endParaRPr lang="da-DK" dirty="0"/>
          </a:p>
        </p:txBody>
      </p:sp>
      <p:sp>
        <p:nvSpPr>
          <p:cNvPr id="5" name="Pladsholder til dato 4"/>
          <p:cNvSpPr>
            <a:spLocks noGrp="1"/>
          </p:cNvSpPr>
          <p:nvPr>
            <p:ph type="dt" sz="half" idx="10"/>
          </p:nvPr>
        </p:nvSpPr>
        <p:spPr/>
        <p:txBody>
          <a:bodyPr/>
          <a:lstStyle/>
          <a:p>
            <a:fld id="{5AD37617-ECE0-41FB-AD99-C5C99BA3D84E}" type="datetime2">
              <a:rPr lang="da-DK" smtClean="0"/>
              <a:t>4. maj 2023</a:t>
            </a:fld>
            <a:endParaRPr lang="da-DK" dirty="0"/>
          </a:p>
        </p:txBody>
      </p:sp>
      <p:sp>
        <p:nvSpPr>
          <p:cNvPr id="6" name="Pladsholder til sidefod 5"/>
          <p:cNvSpPr>
            <a:spLocks noGrp="1"/>
          </p:cNvSpPr>
          <p:nvPr>
            <p:ph type="ftr" sz="quarter" idx="11"/>
          </p:nvPr>
        </p:nvSpPr>
        <p:spPr/>
        <p:txBody>
          <a:bodyPr/>
          <a:lstStyle/>
          <a:p>
            <a:r>
              <a:rPr lang="da-DK" dirty="0" smtClean="0"/>
              <a:t>Klar til den mundtlige prøve i tysk</a:t>
            </a:r>
            <a:endParaRPr lang="da-DK" dirty="0"/>
          </a:p>
        </p:txBody>
      </p:sp>
      <p:sp>
        <p:nvSpPr>
          <p:cNvPr id="7" name="Pladsholder til slidenummer 6"/>
          <p:cNvSpPr>
            <a:spLocks noGrp="1"/>
          </p:cNvSpPr>
          <p:nvPr>
            <p:ph type="sldNum" sz="quarter" idx="12"/>
          </p:nvPr>
        </p:nvSpPr>
        <p:spPr/>
        <p:txBody>
          <a:bodyPr/>
          <a:lstStyle/>
          <a:p>
            <a:fld id="{24C8C45C-947F-4981-8B3F-4F32E973C901}" type="slidenum">
              <a:rPr lang="da-DK" smtClean="0"/>
              <a:pPr/>
              <a:t>5</a:t>
            </a:fld>
            <a:endParaRPr lang="da-DK" dirty="0"/>
          </a:p>
        </p:txBody>
      </p:sp>
    </p:spTree>
    <p:extLst>
      <p:ext uri="{BB962C8B-B14F-4D97-AF65-F5344CB8AC3E}">
        <p14:creationId xmlns:p14="http://schemas.microsoft.com/office/powerpoint/2010/main" val="1613428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Tyskfaglig inspiration til din undervisning </a:t>
            </a:r>
            <a:endParaRPr lang="da-DK" dirty="0">
              <a:solidFill>
                <a:srgbClr val="FF0000"/>
              </a:solidFill>
            </a:endParaRPr>
          </a:p>
        </p:txBody>
      </p:sp>
      <p:sp>
        <p:nvSpPr>
          <p:cNvPr id="3" name="Pladsholder til indhold 2"/>
          <p:cNvSpPr>
            <a:spLocks noGrp="1"/>
          </p:cNvSpPr>
          <p:nvPr>
            <p:ph sz="half" idx="1"/>
          </p:nvPr>
        </p:nvSpPr>
        <p:spPr/>
        <p:txBody>
          <a:bodyPr/>
          <a:lstStyle/>
          <a:p>
            <a:pPr marL="0" indent="0">
              <a:buNone/>
            </a:pPr>
            <a:r>
              <a:rPr lang="da-DK" b="1" dirty="0"/>
              <a:t>Indhold for del </a:t>
            </a:r>
            <a:r>
              <a:rPr lang="da-DK" b="1" dirty="0" smtClean="0"/>
              <a:t>3 </a:t>
            </a:r>
            <a:r>
              <a:rPr lang="da-DK" b="1" dirty="0"/>
              <a:t>(slide nr. </a:t>
            </a:r>
            <a:r>
              <a:rPr lang="da-DK" b="1" dirty="0" smtClean="0"/>
              <a:t>31 </a:t>
            </a:r>
            <a:r>
              <a:rPr lang="da-DK" b="1" dirty="0"/>
              <a:t>til </a:t>
            </a:r>
            <a:r>
              <a:rPr lang="da-DK" b="1" dirty="0" smtClean="0"/>
              <a:t>36)</a:t>
            </a:r>
            <a:endParaRPr lang="da-DK" b="1" dirty="0"/>
          </a:p>
          <a:p>
            <a:pPr marL="0" indent="0">
              <a:buNone/>
            </a:pPr>
            <a:r>
              <a:rPr lang="da-DK" dirty="0" smtClean="0"/>
              <a:t>De </a:t>
            </a:r>
            <a:r>
              <a:rPr lang="da-DK" dirty="0"/>
              <a:t>enkelte slides er tænkt som </a:t>
            </a:r>
            <a:r>
              <a:rPr lang="da-DK" dirty="0" smtClean="0"/>
              <a:t>inspiration og supplement til din tyskundervisning. Der er fokus på mundtlig kommunikation og forslag til undervisningsaktiviteter i forhold til vurderingskriterierne. </a:t>
            </a:r>
            <a:endParaRPr lang="da-DK" dirty="0"/>
          </a:p>
          <a:p>
            <a:endParaRPr lang="da-DK" dirty="0"/>
          </a:p>
        </p:txBody>
      </p:sp>
      <p:sp>
        <p:nvSpPr>
          <p:cNvPr id="5" name="Pladsholder til dato 4"/>
          <p:cNvSpPr>
            <a:spLocks noGrp="1"/>
          </p:cNvSpPr>
          <p:nvPr>
            <p:ph type="dt" sz="half" idx="10"/>
          </p:nvPr>
        </p:nvSpPr>
        <p:spPr/>
        <p:txBody>
          <a:bodyPr/>
          <a:lstStyle/>
          <a:p>
            <a:fld id="{EADBC771-7BE5-4AD3-9CA1-E98E568103F0}" type="datetime2">
              <a:rPr lang="da-DK" smtClean="0"/>
              <a:t>4. maj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6</a:t>
            </a:fld>
            <a:endParaRPr lang="da-DK" dirty="0"/>
          </a:p>
        </p:txBody>
      </p:sp>
      <p:sp>
        <p:nvSpPr>
          <p:cNvPr id="8" name="Pladsholder til sidefod 7"/>
          <p:cNvSpPr>
            <a:spLocks noGrp="1"/>
          </p:cNvSpPr>
          <p:nvPr>
            <p:ph type="ftr" sz="quarter" idx="11"/>
          </p:nvPr>
        </p:nvSpPr>
        <p:spPr/>
        <p:txBody>
          <a:bodyPr/>
          <a:lstStyle/>
          <a:p>
            <a:r>
              <a:rPr lang="da-DK" dirty="0" smtClean="0"/>
              <a:t>Klar til den mundtlige prøve i tysk</a:t>
            </a:r>
            <a:endParaRPr lang="da-DK" dirty="0"/>
          </a:p>
        </p:txBody>
      </p:sp>
    </p:spTree>
    <p:extLst>
      <p:ext uri="{BB962C8B-B14F-4D97-AF65-F5344CB8AC3E}">
        <p14:creationId xmlns:p14="http://schemas.microsoft.com/office/powerpoint/2010/main" val="152295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564132" y="4024512"/>
            <a:ext cx="8470139" cy="1692000"/>
          </a:xfrm>
        </p:spPr>
        <p:txBody>
          <a:bodyPr/>
          <a:lstStyle/>
          <a:p>
            <a:r>
              <a:rPr lang="da-DK" dirty="0" smtClean="0"/>
              <a:t>Information til læreren</a:t>
            </a:r>
            <a:endParaRPr lang="da-DK" dirty="0"/>
          </a:p>
        </p:txBody>
      </p:sp>
      <p:sp>
        <p:nvSpPr>
          <p:cNvPr id="3" name="Pladsholder til dato 2"/>
          <p:cNvSpPr>
            <a:spLocks noGrp="1"/>
          </p:cNvSpPr>
          <p:nvPr>
            <p:ph type="dt" sz="half" idx="10"/>
          </p:nvPr>
        </p:nvSpPr>
        <p:spPr/>
        <p:txBody>
          <a:bodyPr/>
          <a:lstStyle/>
          <a:p>
            <a:fld id="{8059C2FA-8E91-43CD-8326-92E957F89AF9}" type="datetime2">
              <a:rPr lang="da-DK" smtClean="0"/>
              <a:t>4. maj 2023</a:t>
            </a:fld>
            <a:endParaRPr lang="da-DK" dirty="0"/>
          </a:p>
        </p:txBody>
      </p:sp>
      <p:sp>
        <p:nvSpPr>
          <p:cNvPr id="4" name="Pladsholder til slidenummer 3"/>
          <p:cNvSpPr>
            <a:spLocks noGrp="1"/>
          </p:cNvSpPr>
          <p:nvPr>
            <p:ph type="sldNum" sz="quarter" idx="12"/>
          </p:nvPr>
        </p:nvSpPr>
        <p:spPr/>
        <p:txBody>
          <a:bodyPr/>
          <a:lstStyle/>
          <a:p>
            <a:fld id="{24C8C45C-947F-4981-8B3F-4F32E973C901}" type="slidenum">
              <a:rPr lang="da-DK" smtClean="0"/>
              <a:pPr/>
              <a:t>7</a:t>
            </a:fld>
            <a:endParaRPr lang="da-DK" dirty="0"/>
          </a:p>
        </p:txBody>
      </p:sp>
      <p:sp>
        <p:nvSpPr>
          <p:cNvPr id="2" name="Pladsholder til sidefod 1"/>
          <p:cNvSpPr>
            <a:spLocks noGrp="1"/>
          </p:cNvSpPr>
          <p:nvPr>
            <p:ph type="ftr" sz="quarter" idx="11"/>
          </p:nvPr>
        </p:nvSpPr>
        <p:spPr/>
        <p:txBody>
          <a:bodyPr/>
          <a:lstStyle/>
          <a:p>
            <a:r>
              <a:rPr lang="da-DK" smtClean="0"/>
              <a:t>Klar til den mundtlige prøve i engelsk</a:t>
            </a:r>
            <a:endParaRPr lang="da-DK" dirty="0"/>
          </a:p>
        </p:txBody>
      </p:sp>
    </p:spTree>
    <p:extLst>
      <p:ext uri="{BB962C8B-B14F-4D97-AF65-F5344CB8AC3E}">
        <p14:creationId xmlns:p14="http://schemas.microsoft.com/office/powerpoint/2010/main" val="4012651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Prøvevejledningen</a:t>
            </a:r>
            <a:endParaRPr lang="da-DK" dirty="0"/>
          </a:p>
        </p:txBody>
      </p:sp>
      <p:sp>
        <p:nvSpPr>
          <p:cNvPr id="3" name="Pladsholder til indhold 2"/>
          <p:cNvSpPr>
            <a:spLocks noGrp="1"/>
          </p:cNvSpPr>
          <p:nvPr>
            <p:ph sz="half" idx="1"/>
          </p:nvPr>
        </p:nvSpPr>
        <p:spPr/>
        <p:txBody>
          <a:bodyPr/>
          <a:lstStyle/>
          <a:p>
            <a:r>
              <a:rPr lang="da-DK" dirty="0"/>
              <a:t>I </a:t>
            </a:r>
            <a:r>
              <a:rPr lang="da-DK" dirty="0" smtClean="0"/>
              <a:t>prøvevejledningen </a:t>
            </a:r>
            <a:r>
              <a:rPr lang="da-DK" dirty="0"/>
              <a:t>kan du læse om regler og rammer for prøverne, og om hvordan elevernes besvarelser og præstationer bedømmes. </a:t>
            </a:r>
            <a:endParaRPr lang="da-DK" dirty="0" smtClean="0"/>
          </a:p>
          <a:p>
            <a:r>
              <a:rPr lang="da-DK" dirty="0"/>
              <a:t>Formålet med prøvevejledningerne er at præcisere og uddybe de krav, der stilles i prøvebekendtgørelsen. I prøvevejledningerne tydeliggøres også den sammenhæng, der er mellem folkeskolens formål, faget og reglerne i prøvebekendtgørelsen. </a:t>
            </a:r>
            <a:br>
              <a:rPr lang="da-DK" dirty="0"/>
            </a:br>
            <a:endParaRPr lang="da-DK" dirty="0"/>
          </a:p>
        </p:txBody>
      </p:sp>
      <p:sp>
        <p:nvSpPr>
          <p:cNvPr id="5" name="Pladsholder til dato 4"/>
          <p:cNvSpPr>
            <a:spLocks noGrp="1"/>
          </p:cNvSpPr>
          <p:nvPr>
            <p:ph type="dt" sz="half" idx="10"/>
          </p:nvPr>
        </p:nvSpPr>
        <p:spPr/>
        <p:txBody>
          <a:bodyPr/>
          <a:lstStyle/>
          <a:p>
            <a:fld id="{E5121572-54CA-463F-9CE8-B6688CF15F9C}" type="datetime2">
              <a:rPr lang="da-DK" smtClean="0"/>
              <a:t>4. maj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8</a:t>
            </a:fld>
            <a:endParaRPr lang="da-DK" dirty="0"/>
          </a:p>
        </p:txBody>
      </p:sp>
      <p:sp>
        <p:nvSpPr>
          <p:cNvPr id="4" name="Pladsholder til sidefod 3"/>
          <p:cNvSpPr>
            <a:spLocks noGrp="1"/>
          </p:cNvSpPr>
          <p:nvPr>
            <p:ph type="ftr" sz="quarter" idx="11"/>
          </p:nvPr>
        </p:nvSpPr>
        <p:spPr/>
        <p:txBody>
          <a:bodyPr/>
          <a:lstStyle/>
          <a:p>
            <a:r>
              <a:rPr lang="da-DK" dirty="0" smtClean="0"/>
              <a:t>Klar til den mundtlige prøve i tysk</a:t>
            </a:r>
            <a:endParaRPr lang="da-DK" dirty="0"/>
          </a:p>
        </p:txBody>
      </p:sp>
      <p:pic>
        <p:nvPicPr>
          <p:cNvPr id="11" name="Billede 10"/>
          <p:cNvPicPr>
            <a:picLocks noChangeAspect="1"/>
          </p:cNvPicPr>
          <p:nvPr/>
        </p:nvPicPr>
        <p:blipFill>
          <a:blip r:embed="rId3"/>
          <a:stretch>
            <a:fillRect/>
          </a:stretch>
        </p:blipFill>
        <p:spPr>
          <a:xfrm>
            <a:off x="7207045" y="1607590"/>
            <a:ext cx="3695693" cy="4859986"/>
          </a:xfrm>
          <a:prstGeom prst="rect">
            <a:avLst/>
          </a:prstGeom>
        </p:spPr>
      </p:pic>
    </p:spTree>
    <p:extLst>
      <p:ext uri="{BB962C8B-B14F-4D97-AF65-F5344CB8AC3E}">
        <p14:creationId xmlns:p14="http://schemas.microsoft.com/office/powerpoint/2010/main" val="10303497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Justeringer og præciseringer i prøvevejledningen</a:t>
            </a:r>
            <a:endParaRPr lang="da-DK" dirty="0"/>
          </a:p>
        </p:txBody>
      </p:sp>
      <p:sp>
        <p:nvSpPr>
          <p:cNvPr id="5" name="Pladsholder til dato 4"/>
          <p:cNvSpPr>
            <a:spLocks noGrp="1"/>
          </p:cNvSpPr>
          <p:nvPr>
            <p:ph type="dt" sz="half" idx="10"/>
          </p:nvPr>
        </p:nvSpPr>
        <p:spPr/>
        <p:txBody>
          <a:bodyPr/>
          <a:lstStyle/>
          <a:p>
            <a:fld id="{DB864141-B36C-424D-A851-4AD9927C0FF6}" type="datetime2">
              <a:rPr lang="da-DK" smtClean="0"/>
              <a:t>4. maj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9</a:t>
            </a:fld>
            <a:endParaRPr lang="da-DK" dirty="0"/>
          </a:p>
        </p:txBody>
      </p:sp>
      <p:sp>
        <p:nvSpPr>
          <p:cNvPr id="8" name="Pladsholder til tekst 7"/>
          <p:cNvSpPr>
            <a:spLocks noGrp="1"/>
          </p:cNvSpPr>
          <p:nvPr>
            <p:ph type="body" sz="quarter" idx="15"/>
          </p:nvPr>
        </p:nvSpPr>
        <p:spPr/>
        <p:txBody>
          <a:bodyPr/>
          <a:lstStyle/>
          <a:p>
            <a:endParaRPr lang="da-DK" dirty="0"/>
          </a:p>
        </p:txBody>
      </p:sp>
      <p:sp>
        <p:nvSpPr>
          <p:cNvPr id="9" name="Pladsholder til indhold 8"/>
          <p:cNvSpPr>
            <a:spLocks noGrp="1"/>
          </p:cNvSpPr>
          <p:nvPr>
            <p:ph sz="half" idx="1"/>
          </p:nvPr>
        </p:nvSpPr>
        <p:spPr/>
        <p:txBody>
          <a:bodyPr/>
          <a:lstStyle/>
          <a:p>
            <a:r>
              <a:rPr lang="da-DK" dirty="0"/>
              <a:t>Evt. ændringer nævnes i </a:t>
            </a:r>
            <a:r>
              <a:rPr lang="da-DK" dirty="0" smtClean="0"/>
              <a:t>indledningen i prøvevejledningen.</a:t>
            </a:r>
            <a:endParaRPr lang="da-DK" dirty="0"/>
          </a:p>
          <a:p>
            <a:endParaRPr lang="da-DK" dirty="0"/>
          </a:p>
        </p:txBody>
      </p:sp>
      <p:sp>
        <p:nvSpPr>
          <p:cNvPr id="3" name="Pladsholder til sidefod 2"/>
          <p:cNvSpPr>
            <a:spLocks noGrp="1"/>
          </p:cNvSpPr>
          <p:nvPr>
            <p:ph type="ftr" sz="quarter" idx="11"/>
          </p:nvPr>
        </p:nvSpPr>
        <p:spPr/>
        <p:txBody>
          <a:bodyPr/>
          <a:lstStyle/>
          <a:p>
            <a:r>
              <a:rPr lang="da-DK" dirty="0" smtClean="0"/>
              <a:t>Klar til den mundtlige prøve i tysk</a:t>
            </a:r>
            <a:endParaRPr lang="da-DK" dirty="0"/>
          </a:p>
        </p:txBody>
      </p:sp>
      <p:pic>
        <p:nvPicPr>
          <p:cNvPr id="11" name="Billede 10"/>
          <p:cNvPicPr>
            <a:picLocks noChangeAspect="1"/>
          </p:cNvPicPr>
          <p:nvPr/>
        </p:nvPicPr>
        <p:blipFill>
          <a:blip r:embed="rId3"/>
          <a:stretch>
            <a:fillRect/>
          </a:stretch>
        </p:blipFill>
        <p:spPr>
          <a:xfrm>
            <a:off x="6004550" y="1359428"/>
            <a:ext cx="5792862" cy="5150115"/>
          </a:xfrm>
          <a:prstGeom prst="rect">
            <a:avLst/>
          </a:prstGeom>
        </p:spPr>
      </p:pic>
      <p:sp>
        <p:nvSpPr>
          <p:cNvPr id="4" name="Højrepil 3"/>
          <p:cNvSpPr/>
          <p:nvPr/>
        </p:nvSpPr>
        <p:spPr>
          <a:xfrm>
            <a:off x="4719145" y="3289738"/>
            <a:ext cx="1587062" cy="136635"/>
          </a:xfrm>
          <a:prstGeom prst="rightArrow">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smtClean="0"/>
          </a:p>
        </p:txBody>
      </p:sp>
      <p:sp>
        <p:nvSpPr>
          <p:cNvPr id="10" name="Højrepil 9"/>
          <p:cNvSpPr/>
          <p:nvPr/>
        </p:nvSpPr>
        <p:spPr>
          <a:xfrm>
            <a:off x="4719145" y="3615484"/>
            <a:ext cx="1587062" cy="136635"/>
          </a:xfrm>
          <a:prstGeom prst="rightArrow">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smtClean="0"/>
          </a:p>
        </p:txBody>
      </p:sp>
      <p:sp>
        <p:nvSpPr>
          <p:cNvPr id="12" name="Højrepil 11"/>
          <p:cNvSpPr/>
          <p:nvPr/>
        </p:nvSpPr>
        <p:spPr>
          <a:xfrm>
            <a:off x="4719145" y="3990682"/>
            <a:ext cx="1587062" cy="136635"/>
          </a:xfrm>
          <a:prstGeom prst="rightArrow">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smtClean="0"/>
          </a:p>
        </p:txBody>
      </p:sp>
      <p:sp>
        <p:nvSpPr>
          <p:cNvPr id="13" name="Højrepil 12"/>
          <p:cNvSpPr/>
          <p:nvPr/>
        </p:nvSpPr>
        <p:spPr>
          <a:xfrm>
            <a:off x="4719145" y="5220941"/>
            <a:ext cx="1587062" cy="136635"/>
          </a:xfrm>
          <a:prstGeom prst="rightArrow">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smtClean="0"/>
          </a:p>
        </p:txBody>
      </p:sp>
      <p:sp>
        <p:nvSpPr>
          <p:cNvPr id="14" name="Højrepil 13"/>
          <p:cNvSpPr/>
          <p:nvPr/>
        </p:nvSpPr>
        <p:spPr>
          <a:xfrm>
            <a:off x="4719145" y="5759505"/>
            <a:ext cx="1587062" cy="136635"/>
          </a:xfrm>
          <a:prstGeom prst="rightArrow">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smtClean="0"/>
          </a:p>
        </p:txBody>
      </p:sp>
      <p:sp>
        <p:nvSpPr>
          <p:cNvPr id="15" name="Højrepil 14"/>
          <p:cNvSpPr/>
          <p:nvPr/>
        </p:nvSpPr>
        <p:spPr>
          <a:xfrm>
            <a:off x="4719145" y="6088458"/>
            <a:ext cx="1587062" cy="136635"/>
          </a:xfrm>
          <a:prstGeom prst="rightArrow">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smtClean="0"/>
          </a:p>
        </p:txBody>
      </p:sp>
    </p:spTree>
    <p:extLst>
      <p:ext uri="{BB962C8B-B14F-4D97-AF65-F5344CB8AC3E}">
        <p14:creationId xmlns:p14="http://schemas.microsoft.com/office/powerpoint/2010/main" val="246345638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CONTAINEDIMAGEPATH" val="C:\Users\B016006\AppData\Local\Temp\Templafy\PowerPointVsto\Assets\c3ee5f2e-a576-4eea-83a2-464f9768f888.jpeg"/>
  <p:tag name="TEMPLAFYSLIDEID" val="636951510936833426"/>
</p:tagLst>
</file>

<file path=ppt/tags/tag14.xml><?xml version="1.0" encoding="utf-8"?>
<p:tagLst xmlns:a="http://schemas.openxmlformats.org/drawingml/2006/main" xmlns:r="http://schemas.openxmlformats.org/officeDocument/2006/relationships" xmlns:p="http://schemas.openxmlformats.org/presentationml/2006/main">
  <p:tag name="CONTAINEDIMAGEPATH" val="C:\Users\B040966\AppData\Local\Temp\Templafy\PowerPointVsto\Assets\2afeb0ba-455e-4f63-b5ab-684f3cc704b5.jpeg"/>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UVM">
  <a:themeElements>
    <a:clrScheme name="Undervisningsministeriet">
      <a:dk1>
        <a:srgbClr val="161616"/>
      </a:dk1>
      <a:lt1>
        <a:srgbClr val="FFFFFF"/>
      </a:lt1>
      <a:dk2>
        <a:srgbClr val="404042"/>
      </a:dk2>
      <a:lt2>
        <a:srgbClr val="E5F1F4"/>
      </a:lt2>
      <a:accent1>
        <a:srgbClr val="007A98"/>
      </a:accent1>
      <a:accent2>
        <a:srgbClr val="99CAD6"/>
      </a:accent2>
      <a:accent3>
        <a:srgbClr val="33786D"/>
      </a:accent3>
      <a:accent4>
        <a:srgbClr val="C31F59"/>
      </a:accent4>
      <a:accent5>
        <a:srgbClr val="69226A"/>
      </a:accent5>
      <a:accent6>
        <a:srgbClr val="EA8145"/>
      </a:accent6>
      <a:hlink>
        <a:srgbClr val="007A98"/>
      </a:hlink>
      <a:folHlink>
        <a:srgbClr val="99CAD6"/>
      </a:folHlink>
    </a:clrScheme>
    <a:fontScheme name="UVM">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Blank.potx" id="{7B5B84D5-A520-4060-84DC-056D7B13DB11}" vid="{D567C7F5-CE46-4E14-8AB4-EFFA31538308}"/>
    </a:ext>
  </a:extLst>
</a:theme>
</file>

<file path=ppt/theme/theme2.xml><?xml version="1.0" encoding="utf-8"?>
<a:theme xmlns:a="http://schemas.openxmlformats.org/drawingml/2006/main" name="Office-tema">
  <a:themeElements>
    <a:clrScheme name="Kont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3296</Words>
  <Application>Microsoft Office PowerPoint</Application>
  <PresentationFormat>Widescreen</PresentationFormat>
  <Paragraphs>386</Paragraphs>
  <Slides>37</Slides>
  <Notes>25</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37</vt:i4>
      </vt:variant>
    </vt:vector>
  </HeadingPairs>
  <TitlesOfParts>
    <vt:vector size="44" baseType="lpstr">
      <vt:lpstr>Arial</vt:lpstr>
      <vt:lpstr>Calibri</vt:lpstr>
      <vt:lpstr>Georgia</vt:lpstr>
      <vt:lpstr>Source Sans Pro</vt:lpstr>
      <vt:lpstr>Verdana</vt:lpstr>
      <vt:lpstr>Wingdings</vt:lpstr>
      <vt:lpstr>UVM</vt:lpstr>
      <vt:lpstr>Klar til den mundtlige prøve i tysk</vt:lpstr>
      <vt:lpstr>Lærerinformation</vt:lpstr>
      <vt:lpstr>Mål og målgruppe </vt:lpstr>
      <vt:lpstr>Information til læreren </vt:lpstr>
      <vt:lpstr>Information og gode råd til elever</vt:lpstr>
      <vt:lpstr>Tyskfaglig inspiration til din undervisning </vt:lpstr>
      <vt:lpstr>Information til læreren</vt:lpstr>
      <vt:lpstr>Prøvevejledningen</vt:lpstr>
      <vt:lpstr>Justeringer og præciseringer i prøvevejledningen</vt:lpstr>
      <vt:lpstr>Regler og rammer for den mundtlige prøve i tysk</vt:lpstr>
      <vt:lpstr>Den mundtlige prøve i tysk – FP9</vt:lpstr>
      <vt:lpstr>Oversigt over forløbet frem mod prøven </vt:lpstr>
      <vt:lpstr>Oversigt over prøvedagen</vt:lpstr>
      <vt:lpstr>Før prøven</vt:lpstr>
      <vt:lpstr>Tekstopgivelser og temaer</vt:lpstr>
      <vt:lpstr>Brug af ChatGPT og andre lignende værktøjer</vt:lpstr>
      <vt:lpstr>Information og gode råd til elever </vt:lpstr>
      <vt:lpstr>Dispositionen</vt:lpstr>
      <vt:lpstr>Dispositionen</vt:lpstr>
      <vt:lpstr>Dispositionen </vt:lpstr>
      <vt:lpstr>Inden prøven</vt:lpstr>
      <vt:lpstr>Under prøven</vt:lpstr>
      <vt:lpstr>Under prøven</vt:lpstr>
      <vt:lpstr>Under prøven</vt:lpstr>
      <vt:lpstr>Efter prøven</vt:lpstr>
      <vt:lpstr>Vurderingsskema</vt:lpstr>
      <vt:lpstr>Vejledende karakter-beskrivelser</vt:lpstr>
      <vt:lpstr>Hjælpemidler</vt:lpstr>
      <vt:lpstr>Elevfolder – ”Når du skal til prøve”</vt:lpstr>
      <vt:lpstr>God arbejdslyst og god fornøjelse med den mundtlige prøve </vt:lpstr>
      <vt:lpstr>Tyskfaglig inspiration til din undervisning</vt:lpstr>
      <vt:lpstr>Mundtlig kommunikation 9. kl. </vt:lpstr>
      <vt:lpstr>Mundtlig kommunikation 9. kl. </vt:lpstr>
      <vt:lpstr>Mundtlig kommunikation 9. kl. </vt:lpstr>
      <vt:lpstr>Mundtlig kommunikation 9. kl. </vt:lpstr>
      <vt:lpstr>Mundtlig kommunikation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2019-04-11T11:14:19Z</dcterms:created>
  <dcterms:modified xsi:type="dcterms:W3CDTF">2023-05-04T13:24:59Z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DocumentInfoFinished">
    <vt:lpwstr>True</vt:lpwstr>
  </property>
  <property fmtid="{D5CDD505-2E9C-101B-9397-08002B2CF9AE}" pid="4" name="CustomerId">
    <vt:lpwstr>uvm</vt:lpwstr>
  </property>
  <property fmtid="{D5CDD505-2E9C-101B-9397-08002B2CF9AE}" pid="5" name="TemplateId">
    <vt:lpwstr>637030260375803988</vt:lpwstr>
  </property>
  <property fmtid="{D5CDD505-2E9C-101B-9397-08002B2CF9AE}" pid="6" name="UserProfileId">
    <vt:lpwstr>637153569927134914</vt:lpwstr>
  </property>
</Properties>
</file>